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72" r:id="rId5"/>
    <p:sldId id="275" r:id="rId6"/>
    <p:sldId id="276" r:id="rId7"/>
    <p:sldId id="277" r:id="rId8"/>
    <p:sldId id="278" r:id="rId9"/>
    <p:sldId id="283" r:id="rId10"/>
    <p:sldId id="284" r:id="rId11"/>
    <p:sldId id="286" r:id="rId12"/>
    <p:sldId id="281" r:id="rId13"/>
    <p:sldId id="279" r:id="rId14"/>
    <p:sldId id="280" r:id="rId15"/>
    <p:sldId id="282" r:id="rId16"/>
    <p:sldId id="273" r:id="rId17"/>
    <p:sldId id="288" r:id="rId18"/>
    <p:sldId id="287" r:id="rId19"/>
  </p:sldIdLst>
  <p:sldSz cx="4330700" cy="4324350"/>
  <p:notesSz cx="4330700" cy="4324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13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ED7D"/>
    <a:srgbClr val="A3ED7D"/>
    <a:srgbClr val="59FFFF"/>
    <a:srgbClr val="59FFDB"/>
    <a:srgbClr val="08002A"/>
    <a:srgbClr val="B02663"/>
    <a:srgbClr val="303439"/>
    <a:srgbClr val="3F595D"/>
    <a:srgbClr val="F5F6F0"/>
    <a:srgbClr val="B34A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730" autoAdjust="0"/>
  </p:normalViewPr>
  <p:slideViewPr>
    <p:cSldViewPr>
      <p:cViewPr varScale="1">
        <p:scale>
          <a:sx n="134" d="100"/>
          <a:sy n="134" d="100"/>
        </p:scale>
        <p:origin x="2035" y="110"/>
      </p:cViewPr>
      <p:guideLst>
        <p:guide orient="horz" pos="2880"/>
        <p:guide pos="1364"/>
      </p:guideLst>
    </p:cSldViewPr>
  </p:slideViewPr>
  <p:notesTextViewPr>
    <p:cViewPr>
      <p:scale>
        <a:sx n="100" d="100"/>
        <a:sy n="100" d="100"/>
      </p:scale>
      <p:origin x="0" y="0"/>
    </p:cViewPr>
  </p:notesTextViewPr>
  <p:notesViewPr>
    <p:cSldViewPr>
      <p:cViewPr varScale="1">
        <p:scale>
          <a:sx n="123" d="100"/>
          <a:sy n="123" d="100"/>
        </p:scale>
        <p:origin x="2813" y="8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2E1320-DD8B-472D-9751-C389289C753E}"/>
              </a:ext>
            </a:extLst>
          </p:cNvPr>
          <p:cNvSpPr>
            <a:spLocks noGrp="1"/>
          </p:cNvSpPr>
          <p:nvPr>
            <p:ph type="hdr" sz="quarter"/>
          </p:nvPr>
        </p:nvSpPr>
        <p:spPr>
          <a:xfrm>
            <a:off x="0" y="0"/>
            <a:ext cx="1876425" cy="2174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0EAFC4C-3610-4D75-AE93-03FA5C72EA3A}"/>
              </a:ext>
            </a:extLst>
          </p:cNvPr>
          <p:cNvSpPr>
            <a:spLocks noGrp="1"/>
          </p:cNvSpPr>
          <p:nvPr>
            <p:ph type="dt" sz="quarter" idx="1"/>
          </p:nvPr>
        </p:nvSpPr>
        <p:spPr>
          <a:xfrm>
            <a:off x="2452688" y="0"/>
            <a:ext cx="1876425" cy="217488"/>
          </a:xfrm>
          <a:prstGeom prst="rect">
            <a:avLst/>
          </a:prstGeom>
        </p:spPr>
        <p:txBody>
          <a:bodyPr vert="horz" lIns="91440" tIns="45720" rIns="91440" bIns="45720" rtlCol="0"/>
          <a:lstStyle>
            <a:lvl1pPr algn="r">
              <a:defRPr sz="1200"/>
            </a:lvl1pPr>
          </a:lstStyle>
          <a:p>
            <a:fld id="{201C7B63-F801-4D74-865F-7F670C36BE94}" type="datetimeFigureOut">
              <a:rPr lang="en-US" smtClean="0"/>
              <a:t>5/22/2023</a:t>
            </a:fld>
            <a:endParaRPr lang="en-US" dirty="0"/>
          </a:p>
        </p:txBody>
      </p:sp>
      <p:sp>
        <p:nvSpPr>
          <p:cNvPr id="4" name="Footer Placeholder 3">
            <a:extLst>
              <a:ext uri="{FF2B5EF4-FFF2-40B4-BE49-F238E27FC236}">
                <a16:creationId xmlns:a16="http://schemas.microsoft.com/office/drawing/2014/main" id="{AD37C6C0-FD6F-4C6D-8151-18E79E477DD6}"/>
              </a:ext>
            </a:extLst>
          </p:cNvPr>
          <p:cNvSpPr>
            <a:spLocks noGrp="1"/>
          </p:cNvSpPr>
          <p:nvPr>
            <p:ph type="ftr" sz="quarter" idx="2"/>
          </p:nvPr>
        </p:nvSpPr>
        <p:spPr>
          <a:xfrm>
            <a:off x="0" y="4106863"/>
            <a:ext cx="1876425" cy="2174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B8E96D8-F09F-4531-96B1-E2B55B5CF22D}"/>
              </a:ext>
            </a:extLst>
          </p:cNvPr>
          <p:cNvSpPr>
            <a:spLocks noGrp="1"/>
          </p:cNvSpPr>
          <p:nvPr>
            <p:ph type="sldNum" sz="quarter" idx="3"/>
          </p:nvPr>
        </p:nvSpPr>
        <p:spPr>
          <a:xfrm>
            <a:off x="2452688" y="4106863"/>
            <a:ext cx="1876425" cy="217487"/>
          </a:xfrm>
          <a:prstGeom prst="rect">
            <a:avLst/>
          </a:prstGeom>
        </p:spPr>
        <p:txBody>
          <a:bodyPr vert="horz" lIns="91440" tIns="45720" rIns="91440" bIns="45720" rtlCol="0" anchor="b"/>
          <a:lstStyle>
            <a:lvl1pPr algn="r">
              <a:defRPr sz="1200"/>
            </a:lvl1pPr>
          </a:lstStyle>
          <a:p>
            <a:fld id="{129BB2F8-4E27-4520-A417-71C7EDDDB6FA}" type="slidenum">
              <a:rPr lang="en-US" smtClean="0"/>
              <a:t>‹#›</a:t>
            </a:fld>
            <a:endParaRPr lang="en-US" dirty="0"/>
          </a:p>
        </p:txBody>
      </p:sp>
    </p:spTree>
    <p:extLst>
      <p:ext uri="{BB962C8B-B14F-4D97-AF65-F5344CB8AC3E}">
        <p14:creationId xmlns:p14="http://schemas.microsoft.com/office/powerpoint/2010/main" val="4952401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76425" cy="2174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2452688" y="0"/>
            <a:ext cx="1876425" cy="217488"/>
          </a:xfrm>
          <a:prstGeom prst="rect">
            <a:avLst/>
          </a:prstGeom>
        </p:spPr>
        <p:txBody>
          <a:bodyPr vert="horz" lIns="91440" tIns="45720" rIns="91440" bIns="45720" rtlCol="0"/>
          <a:lstStyle>
            <a:lvl1pPr algn="r">
              <a:defRPr sz="1200"/>
            </a:lvl1pPr>
          </a:lstStyle>
          <a:p>
            <a:fld id="{ECBE3419-058D-474D-9326-D2CE09EF6897}" type="datetimeFigureOut">
              <a:rPr lang="en-US" smtClean="0"/>
              <a:t>5/22/2023</a:t>
            </a:fld>
            <a:endParaRPr lang="en-US" dirty="0"/>
          </a:p>
        </p:txBody>
      </p:sp>
      <p:sp>
        <p:nvSpPr>
          <p:cNvPr id="4" name="Slide Image Placeholder 3"/>
          <p:cNvSpPr>
            <a:spLocks noGrp="1" noRot="1" noChangeAspect="1"/>
          </p:cNvSpPr>
          <p:nvPr>
            <p:ph type="sldImg" idx="2"/>
          </p:nvPr>
        </p:nvSpPr>
        <p:spPr>
          <a:xfrm>
            <a:off x="1435100" y="541338"/>
            <a:ext cx="1460500" cy="145891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33388" y="2081213"/>
            <a:ext cx="3463925" cy="17033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106863"/>
            <a:ext cx="1876425" cy="2174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2452688" y="4106863"/>
            <a:ext cx="1876425" cy="217487"/>
          </a:xfrm>
          <a:prstGeom prst="rect">
            <a:avLst/>
          </a:prstGeom>
        </p:spPr>
        <p:txBody>
          <a:bodyPr vert="horz" lIns="91440" tIns="45720" rIns="91440" bIns="45720" rtlCol="0" anchor="b"/>
          <a:lstStyle>
            <a:lvl1pPr algn="r">
              <a:defRPr sz="1200"/>
            </a:lvl1pPr>
          </a:lstStyle>
          <a:p>
            <a:fld id="{B7AF0F43-6A9C-444E-9A88-CB3489A518DF}" type="slidenum">
              <a:rPr lang="en-US" smtClean="0"/>
              <a:t>‹#›</a:t>
            </a:fld>
            <a:endParaRPr lang="en-US" dirty="0"/>
          </a:p>
        </p:txBody>
      </p:sp>
    </p:spTree>
    <p:extLst>
      <p:ext uri="{BB962C8B-B14F-4D97-AF65-F5344CB8AC3E}">
        <p14:creationId xmlns:p14="http://schemas.microsoft.com/office/powerpoint/2010/main" val="1308020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DM Cover 3">
    <p:bg>
      <p:bgPr>
        <a:gradFill>
          <a:gsLst>
            <a:gs pos="55000">
              <a:schemeClr val="accent2">
                <a:lumMod val="90000"/>
                <a:lumOff val="10000"/>
              </a:schemeClr>
            </a:gs>
            <a:gs pos="100000">
              <a:srgbClr val="08002A"/>
            </a:gs>
            <a:gs pos="0">
              <a:srgbClr val="B02663"/>
            </a:gs>
          </a:gsLst>
          <a:lin ang="54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0CA076-1A44-2343-BBB3-B92196F5229B}"/>
              </a:ext>
            </a:extLst>
          </p:cNvPr>
          <p:cNvPicPr>
            <a:picLocks noChangeAspect="1"/>
          </p:cNvPicPr>
          <p:nvPr userDrawn="1"/>
        </p:nvPicPr>
        <p:blipFill rotWithShape="1">
          <a:blip r:embed="rId2">
            <a:duotone>
              <a:schemeClr val="accent2">
                <a:shade val="45000"/>
                <a:satMod val="135000"/>
              </a:schemeClr>
              <a:prstClr val="white"/>
            </a:duotone>
            <a:alphaModFix amt="22000"/>
            <a:extLst>
              <a:ext uri="{BEBA8EAE-BF5A-486C-A8C5-ECC9F3942E4B}">
                <a14:imgProps xmlns:a14="http://schemas.microsoft.com/office/drawing/2010/main">
                  <a14:imgLayer r:embed="rId3">
                    <a14:imgEffect>
                      <a14:brightnessContrast bright="7000" contrast="62000"/>
                    </a14:imgEffect>
                  </a14:imgLayer>
                </a14:imgProps>
              </a:ext>
              <a:ext uri="{28A0092B-C50C-407E-A947-70E740481C1C}">
                <a14:useLocalDpi xmlns:a14="http://schemas.microsoft.com/office/drawing/2010/main" val="0"/>
              </a:ext>
            </a:extLst>
          </a:blip>
          <a:srcRect l="24885" t="30316" r="29977" b="5658"/>
          <a:stretch/>
        </p:blipFill>
        <p:spPr>
          <a:xfrm>
            <a:off x="-19050" y="12701"/>
            <a:ext cx="4330700" cy="4311651"/>
          </a:xfrm>
          <a:prstGeom prst="rect">
            <a:avLst/>
          </a:prstGeom>
          <a:gradFill>
            <a:gsLst>
              <a:gs pos="55000">
                <a:schemeClr val="accent2">
                  <a:lumMod val="90000"/>
                  <a:lumOff val="10000"/>
                </a:schemeClr>
              </a:gs>
              <a:gs pos="100000">
                <a:srgbClr val="08002A"/>
              </a:gs>
              <a:gs pos="0">
                <a:srgbClr val="B02663"/>
              </a:gs>
            </a:gsLst>
            <a:lin ang="5400000" scaled="1"/>
          </a:gradFill>
        </p:spPr>
      </p:pic>
      <p:grpSp>
        <p:nvGrpSpPr>
          <p:cNvPr id="7" name="Group 6">
            <a:extLst>
              <a:ext uri="{FF2B5EF4-FFF2-40B4-BE49-F238E27FC236}">
                <a16:creationId xmlns:a16="http://schemas.microsoft.com/office/drawing/2014/main" id="{4CC731B2-4E12-2744-B677-52BEBDB52115}"/>
              </a:ext>
            </a:extLst>
          </p:cNvPr>
          <p:cNvGrpSpPr/>
          <p:nvPr userDrawn="1"/>
        </p:nvGrpSpPr>
        <p:grpSpPr>
          <a:xfrm>
            <a:off x="50800" y="47626"/>
            <a:ext cx="4229100" cy="4229100"/>
            <a:chOff x="-741132" y="47625"/>
            <a:chExt cx="4229100" cy="4229100"/>
          </a:xfrm>
        </p:grpSpPr>
        <p:sp>
          <p:nvSpPr>
            <p:cNvPr id="722" name="Oval 721">
              <a:extLst>
                <a:ext uri="{FF2B5EF4-FFF2-40B4-BE49-F238E27FC236}">
                  <a16:creationId xmlns:a16="http://schemas.microsoft.com/office/drawing/2014/main" id="{7FA7C603-EA08-3440-B9FD-1FCDE961E942}"/>
                </a:ext>
              </a:extLst>
            </p:cNvPr>
            <p:cNvSpPr/>
            <p:nvPr userDrawn="1"/>
          </p:nvSpPr>
          <p:spPr>
            <a:xfrm>
              <a:off x="-466495" y="280867"/>
              <a:ext cx="3679825" cy="3679825"/>
            </a:xfrm>
            <a:prstGeom prst="ellipse">
              <a:avLst/>
            </a:prstGeom>
            <a:solidFill>
              <a:schemeClr val="accent2">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Oval 3">
              <a:extLst>
                <a:ext uri="{FF2B5EF4-FFF2-40B4-BE49-F238E27FC236}">
                  <a16:creationId xmlns:a16="http://schemas.microsoft.com/office/drawing/2014/main" id="{40B8A56B-8965-F14C-91C8-F102DD7BEC02}"/>
                </a:ext>
              </a:extLst>
            </p:cNvPr>
            <p:cNvSpPr/>
            <p:nvPr userDrawn="1"/>
          </p:nvSpPr>
          <p:spPr>
            <a:xfrm>
              <a:off x="-741132" y="47625"/>
              <a:ext cx="4229100" cy="4229100"/>
            </a:xfrm>
            <a:prstGeom prst="ellipse">
              <a:avLst/>
            </a:prstGeom>
            <a:noFill/>
            <a:ln>
              <a:solidFill>
                <a:schemeClr val="accent3"/>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pic>
        <p:nvPicPr>
          <p:cNvPr id="6" name="Picture 5">
            <a:extLst>
              <a:ext uri="{FF2B5EF4-FFF2-40B4-BE49-F238E27FC236}">
                <a16:creationId xmlns:a16="http://schemas.microsoft.com/office/drawing/2014/main" id="{2E764B4D-AFA4-8D4D-9E66-47A095240853}"/>
              </a:ext>
            </a:extLst>
          </p:cNvPr>
          <p:cNvPicPr>
            <a:picLocks noChangeAspect="1"/>
          </p:cNvPicPr>
          <p:nvPr userDrawn="1"/>
        </p:nvPicPr>
        <p:blipFill>
          <a:blip r:embed="rId4">
            <a:alphaModFix amt="3900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 y="116525"/>
            <a:ext cx="4330700" cy="4008510"/>
          </a:xfrm>
          <a:prstGeom prst="ellipse">
            <a:avLst/>
          </a:prstGeom>
          <a:ln>
            <a:noFill/>
          </a:ln>
          <a:effectLst>
            <a:softEdge rad="457200"/>
          </a:effectLst>
        </p:spPr>
      </p:pic>
      <p:sp>
        <p:nvSpPr>
          <p:cNvPr id="717" name="Text Placeholder 7">
            <a:extLst>
              <a:ext uri="{FF2B5EF4-FFF2-40B4-BE49-F238E27FC236}">
                <a16:creationId xmlns:a16="http://schemas.microsoft.com/office/drawing/2014/main" id="{6EB665E6-A19F-5F4A-A5C3-DC09C5CC1668}"/>
              </a:ext>
            </a:extLst>
          </p:cNvPr>
          <p:cNvSpPr>
            <a:spLocks noGrp="1"/>
          </p:cNvSpPr>
          <p:nvPr>
            <p:ph type="body" sz="quarter" idx="11" hasCustomPrompt="1"/>
          </p:nvPr>
        </p:nvSpPr>
        <p:spPr>
          <a:xfrm>
            <a:off x="1003300" y="2748873"/>
            <a:ext cx="2324100" cy="207963"/>
          </a:xfrm>
          <a:prstGeom prst="rect">
            <a:avLst/>
          </a:prstGeom>
        </p:spPr>
        <p:txBody>
          <a:bodyPr lIns="0" rIns="0" anchor="ctr"/>
          <a:lstStyle>
            <a:lvl1pPr algn="ctr">
              <a:defRPr sz="1800" b="1" cap="all" spc="600" baseline="0">
                <a:solidFill>
                  <a:schemeClr val="accent3"/>
                </a:solidFill>
                <a:latin typeface="Speak Pro" panose="020B0504020101020102" pitchFamily="34" charset="0"/>
              </a:defRPr>
            </a:lvl1pPr>
          </a:lstStyle>
          <a:p>
            <a:pPr lvl="0"/>
            <a:r>
              <a:rPr lang="en-US" dirty="0"/>
              <a:t>Band Name</a:t>
            </a:r>
          </a:p>
        </p:txBody>
      </p:sp>
      <p:sp>
        <p:nvSpPr>
          <p:cNvPr id="718" name="Title 3">
            <a:extLst>
              <a:ext uri="{FF2B5EF4-FFF2-40B4-BE49-F238E27FC236}">
                <a16:creationId xmlns:a16="http://schemas.microsoft.com/office/drawing/2014/main" id="{A368DB7F-94D7-F347-BB47-6E844BAB38AA}"/>
              </a:ext>
            </a:extLst>
          </p:cNvPr>
          <p:cNvSpPr>
            <a:spLocks noGrp="1"/>
          </p:cNvSpPr>
          <p:nvPr>
            <p:ph type="title" hasCustomPrompt="1"/>
          </p:nvPr>
        </p:nvSpPr>
        <p:spPr>
          <a:xfrm>
            <a:off x="421942" y="991748"/>
            <a:ext cx="3486816" cy="1673890"/>
          </a:xfrm>
          <a:prstGeom prst="rect">
            <a:avLst/>
          </a:prstGeom>
        </p:spPr>
        <p:txBody>
          <a:bodyPr lIns="0" tIns="0" rIns="0" bIns="0" anchor="ctr"/>
          <a:lstStyle>
            <a:lvl1pPr algn="ctr">
              <a:defRPr sz="4800" b="1" i="0" cap="all" baseline="0">
                <a:ln>
                  <a:solidFill>
                    <a:schemeClr val="accent3"/>
                  </a:solidFill>
                </a:ln>
                <a:noFill/>
                <a:effectLst>
                  <a:glow rad="228600">
                    <a:schemeClr val="accent3">
                      <a:satMod val="175000"/>
                      <a:alpha val="40000"/>
                    </a:schemeClr>
                  </a:glow>
                </a:effectLst>
                <a:latin typeface="Arial Black" panose="020B0604020202020204" pitchFamily="34" charset="0"/>
                <a:cs typeface="Arial Black" panose="020B0604020202020204" pitchFamily="34" charset="0"/>
              </a:defRPr>
            </a:lvl1pPr>
          </a:lstStyle>
          <a:p>
            <a:r>
              <a:rPr lang="en-US" dirty="0"/>
              <a:t>Album Title</a:t>
            </a:r>
          </a:p>
        </p:txBody>
      </p:sp>
      <p:sp>
        <p:nvSpPr>
          <p:cNvPr id="719" name="Text Placeholder 2">
            <a:extLst>
              <a:ext uri="{FF2B5EF4-FFF2-40B4-BE49-F238E27FC236}">
                <a16:creationId xmlns:a16="http://schemas.microsoft.com/office/drawing/2014/main" id="{05574D88-E2EF-1D4B-B7E0-74F788FCD1D8}"/>
              </a:ext>
            </a:extLst>
          </p:cNvPr>
          <p:cNvSpPr>
            <a:spLocks noGrp="1"/>
          </p:cNvSpPr>
          <p:nvPr>
            <p:ph type="body" sz="quarter" idx="12" hasCustomPrompt="1"/>
          </p:nvPr>
        </p:nvSpPr>
        <p:spPr>
          <a:xfrm>
            <a:off x="422276" y="3028038"/>
            <a:ext cx="3571875" cy="228600"/>
          </a:xfrm>
          <a:prstGeom prst="rect">
            <a:avLst/>
          </a:prstGeom>
        </p:spPr>
        <p:txBody>
          <a:bodyPr/>
          <a:lstStyle>
            <a:lvl1pPr algn="ctr">
              <a:defRPr sz="800">
                <a:solidFill>
                  <a:schemeClr val="bg1"/>
                </a:solidFill>
                <a:latin typeface="Speak Pro" panose="020B0504020101020102" pitchFamily="34" charset="0"/>
              </a:defRPr>
            </a:lvl1pPr>
            <a:lvl2pPr>
              <a:defRPr sz="800">
                <a:latin typeface="Speak Pro" panose="020B0504020101020102" pitchFamily="34" charset="0"/>
              </a:defRPr>
            </a:lvl2pPr>
            <a:lvl3pPr>
              <a:defRPr sz="800">
                <a:latin typeface="Speak Pro" panose="020B0504020101020102" pitchFamily="34" charset="0"/>
              </a:defRPr>
            </a:lvl3pPr>
            <a:lvl4pPr>
              <a:defRPr sz="800">
                <a:latin typeface="Speak Pro" panose="020B0504020101020102" pitchFamily="34" charset="0"/>
              </a:defRPr>
            </a:lvl4pPr>
            <a:lvl5pPr>
              <a:defRPr sz="800">
                <a:latin typeface="Speak Pro" panose="020B0504020101020102"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DM Cover 2">
    <p:bg>
      <p:bgPr>
        <a:solidFill>
          <a:schemeClr val="accent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777AC060-79BC-1640-B8DC-7F217A76C90B}"/>
              </a:ext>
            </a:extLst>
          </p:cNvPr>
          <p:cNvPicPr>
            <a:picLocks noChangeAspect="1"/>
          </p:cNvPicPr>
          <p:nvPr userDrawn="1"/>
        </p:nvPicPr>
        <p:blipFill rotWithShape="1">
          <a:blip r:embed="rId2">
            <a:alphaModFix amt="13000"/>
            <a:extLst>
              <a:ext uri="{28A0092B-C50C-407E-A947-70E740481C1C}">
                <a14:useLocalDpi xmlns:a14="http://schemas.microsoft.com/office/drawing/2010/main" val="0"/>
              </a:ext>
            </a:extLst>
          </a:blip>
          <a:srcRect/>
          <a:stretch/>
        </p:blipFill>
        <p:spPr>
          <a:xfrm>
            <a:off x="-209" y="-13909"/>
            <a:ext cx="4330700" cy="4307065"/>
          </a:xfrm>
          <a:prstGeom prst="rect">
            <a:avLst/>
          </a:prstGeom>
          <a:solidFill>
            <a:schemeClr val="accent2"/>
          </a:solidFill>
        </p:spPr>
      </p:pic>
      <p:sp>
        <p:nvSpPr>
          <p:cNvPr id="43" name="Text Placeholder 7">
            <a:extLst>
              <a:ext uri="{FF2B5EF4-FFF2-40B4-BE49-F238E27FC236}">
                <a16:creationId xmlns:a16="http://schemas.microsoft.com/office/drawing/2014/main" id="{CFA1945E-DC16-1F4B-B86A-19C23F3913FF}"/>
              </a:ext>
            </a:extLst>
          </p:cNvPr>
          <p:cNvSpPr>
            <a:spLocks noGrp="1"/>
          </p:cNvSpPr>
          <p:nvPr>
            <p:ph type="body" sz="quarter" idx="11" hasCustomPrompt="1"/>
          </p:nvPr>
        </p:nvSpPr>
        <p:spPr>
          <a:xfrm>
            <a:off x="2173736" y="3304739"/>
            <a:ext cx="2033718" cy="207963"/>
          </a:xfrm>
          <a:prstGeom prst="rect">
            <a:avLst/>
          </a:prstGeom>
        </p:spPr>
        <p:txBody>
          <a:bodyPr lIns="0" rIns="0" anchor="ctr"/>
          <a:lstStyle>
            <a:lvl1pPr algn="ctr">
              <a:defRPr sz="1100" b="0" cap="all" spc="600" baseline="0">
                <a:solidFill>
                  <a:schemeClr val="bg1"/>
                </a:solidFill>
                <a:latin typeface="Speak Pro" panose="020B0504020101020102" pitchFamily="34" charset="0"/>
              </a:defRPr>
            </a:lvl1pPr>
          </a:lstStyle>
          <a:p>
            <a:pPr lvl="0"/>
            <a:r>
              <a:rPr lang="en-US" dirty="0"/>
              <a:t>Band Name</a:t>
            </a:r>
          </a:p>
        </p:txBody>
      </p:sp>
      <p:sp>
        <p:nvSpPr>
          <p:cNvPr id="45" name="Text Placeholder 2">
            <a:extLst>
              <a:ext uri="{FF2B5EF4-FFF2-40B4-BE49-F238E27FC236}">
                <a16:creationId xmlns:a16="http://schemas.microsoft.com/office/drawing/2014/main" id="{06D1AD4A-BF49-E542-A43E-9877E78F616D}"/>
              </a:ext>
            </a:extLst>
          </p:cNvPr>
          <p:cNvSpPr>
            <a:spLocks noGrp="1"/>
          </p:cNvSpPr>
          <p:nvPr>
            <p:ph type="body" sz="quarter" idx="12" hasCustomPrompt="1"/>
          </p:nvPr>
        </p:nvSpPr>
        <p:spPr>
          <a:xfrm>
            <a:off x="2165142" y="3534459"/>
            <a:ext cx="2050909" cy="228600"/>
          </a:xfrm>
          <a:prstGeom prst="rect">
            <a:avLst/>
          </a:prstGeom>
        </p:spPr>
        <p:txBody>
          <a:bodyPr/>
          <a:lstStyle>
            <a:lvl1pPr algn="ctr">
              <a:defRPr sz="600" b="0">
                <a:solidFill>
                  <a:schemeClr val="bg1"/>
                </a:solidFill>
                <a:latin typeface="Speak Pro" panose="020B0504020101020102" pitchFamily="34" charset="0"/>
              </a:defRPr>
            </a:lvl1pPr>
            <a:lvl2pPr>
              <a:defRPr sz="800">
                <a:latin typeface="Speak Pro" panose="020B0504020101020102" pitchFamily="34" charset="0"/>
              </a:defRPr>
            </a:lvl2pPr>
            <a:lvl3pPr>
              <a:defRPr sz="800">
                <a:latin typeface="Speak Pro" panose="020B0504020101020102" pitchFamily="34" charset="0"/>
              </a:defRPr>
            </a:lvl3pPr>
            <a:lvl4pPr>
              <a:defRPr sz="800">
                <a:latin typeface="Speak Pro" panose="020B0504020101020102" pitchFamily="34" charset="0"/>
              </a:defRPr>
            </a:lvl4pPr>
            <a:lvl5pPr>
              <a:defRPr sz="800">
                <a:latin typeface="Speak Pro" panose="020B0504020101020102"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6" name="Title 3">
            <a:extLst>
              <a:ext uri="{FF2B5EF4-FFF2-40B4-BE49-F238E27FC236}">
                <a16:creationId xmlns:a16="http://schemas.microsoft.com/office/drawing/2014/main" id="{AD194846-E728-8E45-BD01-D154F4735321}"/>
              </a:ext>
            </a:extLst>
          </p:cNvPr>
          <p:cNvSpPr>
            <a:spLocks noGrp="1"/>
          </p:cNvSpPr>
          <p:nvPr>
            <p:ph type="title" hasCustomPrompt="1"/>
          </p:nvPr>
        </p:nvSpPr>
        <p:spPr>
          <a:xfrm>
            <a:off x="2172218" y="2301587"/>
            <a:ext cx="2036754" cy="990431"/>
          </a:xfrm>
          <a:prstGeom prst="rect">
            <a:avLst/>
          </a:prstGeom>
          <a:effectLst>
            <a:glow rad="139700">
              <a:schemeClr val="accent3">
                <a:satMod val="175000"/>
                <a:alpha val="40000"/>
              </a:schemeClr>
            </a:glow>
          </a:effectLst>
        </p:spPr>
        <p:txBody>
          <a:bodyPr lIns="0" tIns="0" rIns="0" bIns="0"/>
          <a:lstStyle>
            <a:lvl1pPr algn="ctr">
              <a:defRPr sz="3600" b="0" cap="all" spc="600" baseline="0">
                <a:solidFill>
                  <a:schemeClr val="accent3"/>
                </a:solidFill>
                <a:latin typeface="Speak Pro" panose="020B0504020101020102" pitchFamily="34" charset="0"/>
              </a:defRPr>
            </a:lvl1pPr>
          </a:lstStyle>
          <a:p>
            <a:r>
              <a:rPr lang="en-US" dirty="0"/>
              <a:t>Album Title</a:t>
            </a:r>
          </a:p>
        </p:txBody>
      </p:sp>
      <p:pic>
        <p:nvPicPr>
          <p:cNvPr id="126" name="Picture 125">
            <a:extLst>
              <a:ext uri="{FF2B5EF4-FFF2-40B4-BE49-F238E27FC236}">
                <a16:creationId xmlns:a16="http://schemas.microsoft.com/office/drawing/2014/main" id="{8FB8700C-47E6-7946-9947-D578408B3446}"/>
              </a:ext>
            </a:extLst>
          </p:cNvPr>
          <p:cNvPicPr>
            <a:picLocks noChangeAspect="1"/>
          </p:cNvPicPr>
          <p:nvPr userDrawn="1"/>
        </p:nvPicPr>
        <p:blipFill rotWithShape="1">
          <a:blip r:embed="rId3">
            <a:alphaModFix/>
          </a:blip>
          <a:srcRect l="22168" t="28376" r="14018" b="30940"/>
          <a:stretch/>
        </p:blipFill>
        <p:spPr>
          <a:xfrm>
            <a:off x="0" y="0"/>
            <a:ext cx="4330700" cy="430706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M Cover 1">
    <p:bg>
      <p:bgPr>
        <a:gradFill>
          <a:gsLst>
            <a:gs pos="69000">
              <a:srgbClr val="08002A"/>
            </a:gs>
            <a:gs pos="0">
              <a:schemeClr val="accent1"/>
            </a:gs>
          </a:gsLst>
          <a:lin ang="54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DB2183-6457-C24B-8F78-CFA76E5BF6EA}"/>
              </a:ext>
            </a:extLst>
          </p:cNvPr>
          <p:cNvPicPr>
            <a:picLocks noChangeAspect="1"/>
          </p:cNvPicPr>
          <p:nvPr userDrawn="1"/>
        </p:nvPicPr>
        <p:blipFill rotWithShape="1">
          <a:blip r:embed="rId2">
            <a:duotone>
              <a:schemeClr val="accent2">
                <a:shade val="45000"/>
                <a:satMod val="135000"/>
              </a:schemeClr>
              <a:prstClr val="white"/>
            </a:duotone>
            <a:alphaModFix amt="81000"/>
            <a:extLst>
              <a:ext uri="{28A0092B-C50C-407E-A947-70E740481C1C}">
                <a14:useLocalDpi xmlns:a14="http://schemas.microsoft.com/office/drawing/2010/main" val="0"/>
              </a:ext>
            </a:extLst>
          </a:blip>
          <a:srcRect/>
          <a:stretch/>
        </p:blipFill>
        <p:spPr>
          <a:xfrm>
            <a:off x="-909387" y="-885825"/>
            <a:ext cx="5819258" cy="5810726"/>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a:softEdge rad="1270000"/>
          </a:effectLst>
        </p:spPr>
      </p:pic>
      <p:grpSp>
        <p:nvGrpSpPr>
          <p:cNvPr id="14" name="Graphic 2">
            <a:extLst>
              <a:ext uri="{FF2B5EF4-FFF2-40B4-BE49-F238E27FC236}">
                <a16:creationId xmlns:a16="http://schemas.microsoft.com/office/drawing/2014/main" id="{FACB5BF4-24BD-D342-9BCF-B54BA50D82AE}"/>
              </a:ext>
            </a:extLst>
          </p:cNvPr>
          <p:cNvGrpSpPr/>
          <p:nvPr userDrawn="1"/>
        </p:nvGrpSpPr>
        <p:grpSpPr>
          <a:xfrm>
            <a:off x="158574" y="785117"/>
            <a:ext cx="4013551" cy="2238749"/>
            <a:chOff x="140025" y="1604608"/>
            <a:chExt cx="2000206" cy="1115710"/>
          </a:xfrm>
          <a:noFill/>
          <a:effectLst>
            <a:glow rad="38100">
              <a:schemeClr val="accent3">
                <a:satMod val="175000"/>
                <a:alpha val="53000"/>
              </a:schemeClr>
            </a:glow>
          </a:effectLst>
        </p:grpSpPr>
        <p:sp>
          <p:nvSpPr>
            <p:cNvPr id="15" name="Freeform 14">
              <a:extLst>
                <a:ext uri="{FF2B5EF4-FFF2-40B4-BE49-F238E27FC236}">
                  <a16:creationId xmlns:a16="http://schemas.microsoft.com/office/drawing/2014/main" id="{110A7AEB-6D0F-EE48-ACB4-3583229B8D83}"/>
                </a:ext>
              </a:extLst>
            </p:cNvPr>
            <p:cNvSpPr/>
            <p:nvPr/>
          </p:nvSpPr>
          <p:spPr>
            <a:xfrm>
              <a:off x="140025" y="1997573"/>
              <a:ext cx="49658" cy="329779"/>
            </a:xfrm>
            <a:custGeom>
              <a:avLst/>
              <a:gdLst>
                <a:gd name="connsiteX0" fmla="*/ 24829 w 49658"/>
                <a:gd name="connsiteY0" fmla="*/ 0 h 329779"/>
                <a:gd name="connsiteX1" fmla="*/ 24829 w 49658"/>
                <a:gd name="connsiteY1" fmla="*/ 0 h 329779"/>
                <a:gd name="connsiteX2" fmla="*/ 49659 w 49658"/>
                <a:gd name="connsiteY2" fmla="*/ 24813 h 329779"/>
                <a:gd name="connsiteX3" fmla="*/ 49659 w 49658"/>
                <a:gd name="connsiteY3" fmla="*/ 304967 h 329779"/>
                <a:gd name="connsiteX4" fmla="*/ 24829 w 49658"/>
                <a:gd name="connsiteY4" fmla="*/ 329779 h 329779"/>
                <a:gd name="connsiteX5" fmla="*/ 24829 w 49658"/>
                <a:gd name="connsiteY5" fmla="*/ 329779 h 329779"/>
                <a:gd name="connsiteX6" fmla="*/ 0 w 49658"/>
                <a:gd name="connsiteY6" fmla="*/ 304967 h 329779"/>
                <a:gd name="connsiteX7" fmla="*/ 0 w 49658"/>
                <a:gd name="connsiteY7" fmla="*/ 24813 h 329779"/>
                <a:gd name="connsiteX8" fmla="*/ 24829 w 49658"/>
                <a:gd name="connsiteY8" fmla="*/ 0 h 32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329779">
                  <a:moveTo>
                    <a:pt x="24829" y="0"/>
                  </a:moveTo>
                  <a:lnTo>
                    <a:pt x="24829" y="0"/>
                  </a:lnTo>
                  <a:cubicBezTo>
                    <a:pt x="38543" y="0"/>
                    <a:pt x="49659" y="11108"/>
                    <a:pt x="49659" y="24813"/>
                  </a:cubicBezTo>
                  <a:lnTo>
                    <a:pt x="49659" y="304967"/>
                  </a:lnTo>
                  <a:cubicBezTo>
                    <a:pt x="49659" y="318671"/>
                    <a:pt x="38543" y="329779"/>
                    <a:pt x="24829" y="329779"/>
                  </a:cubicBezTo>
                  <a:lnTo>
                    <a:pt x="24829" y="329779"/>
                  </a:lnTo>
                  <a:cubicBezTo>
                    <a:pt x="11115" y="329779"/>
                    <a:pt x="0" y="318671"/>
                    <a:pt x="0" y="304967"/>
                  </a:cubicBezTo>
                  <a:lnTo>
                    <a:pt x="0" y="24813"/>
                  </a:lnTo>
                  <a:cubicBezTo>
                    <a:pt x="0" y="11108"/>
                    <a:pt x="11115"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16" name="Freeform 15">
              <a:extLst>
                <a:ext uri="{FF2B5EF4-FFF2-40B4-BE49-F238E27FC236}">
                  <a16:creationId xmlns:a16="http://schemas.microsoft.com/office/drawing/2014/main" id="{1980DE63-1D85-7342-907D-18EBA55117E2}"/>
                </a:ext>
              </a:extLst>
            </p:cNvPr>
            <p:cNvSpPr/>
            <p:nvPr/>
          </p:nvSpPr>
          <p:spPr>
            <a:xfrm>
              <a:off x="254789" y="1910440"/>
              <a:ext cx="49658" cy="504190"/>
            </a:xfrm>
            <a:custGeom>
              <a:avLst/>
              <a:gdLst>
                <a:gd name="connsiteX0" fmla="*/ 24829 w 49658"/>
                <a:gd name="connsiteY0" fmla="*/ 0 h 504190"/>
                <a:gd name="connsiteX1" fmla="*/ 24829 w 49658"/>
                <a:gd name="connsiteY1" fmla="*/ 0 h 504190"/>
                <a:gd name="connsiteX2" fmla="*/ 49659 w 49658"/>
                <a:gd name="connsiteY2" fmla="*/ 24813 h 504190"/>
                <a:gd name="connsiteX3" fmla="*/ 49659 w 49658"/>
                <a:gd name="connsiteY3" fmla="*/ 479378 h 504190"/>
                <a:gd name="connsiteX4" fmla="*/ 24829 w 49658"/>
                <a:gd name="connsiteY4" fmla="*/ 504190 h 504190"/>
                <a:gd name="connsiteX5" fmla="*/ 24829 w 49658"/>
                <a:gd name="connsiteY5" fmla="*/ 504190 h 504190"/>
                <a:gd name="connsiteX6" fmla="*/ 0 w 49658"/>
                <a:gd name="connsiteY6" fmla="*/ 479378 h 504190"/>
                <a:gd name="connsiteX7" fmla="*/ 0 w 49658"/>
                <a:gd name="connsiteY7" fmla="*/ 24669 h 504190"/>
                <a:gd name="connsiteX8" fmla="*/ 24829 w 49658"/>
                <a:gd name="connsiteY8" fmla="*/ 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504190">
                  <a:moveTo>
                    <a:pt x="24829" y="0"/>
                  </a:moveTo>
                  <a:lnTo>
                    <a:pt x="24829" y="0"/>
                  </a:lnTo>
                  <a:cubicBezTo>
                    <a:pt x="38543" y="0"/>
                    <a:pt x="49659" y="11108"/>
                    <a:pt x="49659" y="24813"/>
                  </a:cubicBezTo>
                  <a:lnTo>
                    <a:pt x="49659" y="479378"/>
                  </a:lnTo>
                  <a:cubicBezTo>
                    <a:pt x="49659" y="493082"/>
                    <a:pt x="38543" y="504190"/>
                    <a:pt x="24829" y="504190"/>
                  </a:cubicBezTo>
                  <a:lnTo>
                    <a:pt x="24829" y="504190"/>
                  </a:lnTo>
                  <a:cubicBezTo>
                    <a:pt x="11115" y="504190"/>
                    <a:pt x="0" y="493082"/>
                    <a:pt x="0" y="479378"/>
                  </a:cubicBezTo>
                  <a:lnTo>
                    <a:pt x="0" y="24669"/>
                  </a:lnTo>
                  <a:cubicBezTo>
                    <a:pt x="0" y="11108"/>
                    <a:pt x="11115"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17" name="Freeform 16">
              <a:extLst>
                <a:ext uri="{FF2B5EF4-FFF2-40B4-BE49-F238E27FC236}">
                  <a16:creationId xmlns:a16="http://schemas.microsoft.com/office/drawing/2014/main" id="{1760279C-04BE-704D-9F3C-3B51A63D9E56}"/>
                </a:ext>
              </a:extLst>
            </p:cNvPr>
            <p:cNvSpPr/>
            <p:nvPr/>
          </p:nvSpPr>
          <p:spPr>
            <a:xfrm>
              <a:off x="369408" y="1753340"/>
              <a:ext cx="49658" cy="818101"/>
            </a:xfrm>
            <a:custGeom>
              <a:avLst/>
              <a:gdLst>
                <a:gd name="connsiteX0" fmla="*/ 24829 w 49658"/>
                <a:gd name="connsiteY0" fmla="*/ 0 h 818101"/>
                <a:gd name="connsiteX1" fmla="*/ 24829 w 49658"/>
                <a:gd name="connsiteY1" fmla="*/ 0 h 818101"/>
                <a:gd name="connsiteX2" fmla="*/ 49659 w 49658"/>
                <a:gd name="connsiteY2" fmla="*/ 24813 h 818101"/>
                <a:gd name="connsiteX3" fmla="*/ 49659 w 49658"/>
                <a:gd name="connsiteY3" fmla="*/ 793288 h 818101"/>
                <a:gd name="connsiteX4" fmla="*/ 24829 w 49658"/>
                <a:gd name="connsiteY4" fmla="*/ 818101 h 818101"/>
                <a:gd name="connsiteX5" fmla="*/ 24829 w 49658"/>
                <a:gd name="connsiteY5" fmla="*/ 818101 h 818101"/>
                <a:gd name="connsiteX6" fmla="*/ 0 w 49658"/>
                <a:gd name="connsiteY6" fmla="*/ 793288 h 818101"/>
                <a:gd name="connsiteX7" fmla="*/ 0 w 49658"/>
                <a:gd name="connsiteY7" fmla="*/ 24813 h 818101"/>
                <a:gd name="connsiteX8" fmla="*/ 24829 w 49658"/>
                <a:gd name="connsiteY8" fmla="*/ 0 h 81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818101">
                  <a:moveTo>
                    <a:pt x="24829" y="0"/>
                  </a:moveTo>
                  <a:lnTo>
                    <a:pt x="24829" y="0"/>
                  </a:lnTo>
                  <a:cubicBezTo>
                    <a:pt x="38543" y="0"/>
                    <a:pt x="49659" y="11108"/>
                    <a:pt x="49659" y="24813"/>
                  </a:cubicBezTo>
                  <a:lnTo>
                    <a:pt x="49659" y="793288"/>
                  </a:lnTo>
                  <a:cubicBezTo>
                    <a:pt x="49659" y="806993"/>
                    <a:pt x="38543" y="818101"/>
                    <a:pt x="24829" y="818101"/>
                  </a:cubicBezTo>
                  <a:lnTo>
                    <a:pt x="24829" y="818101"/>
                  </a:lnTo>
                  <a:cubicBezTo>
                    <a:pt x="11115" y="818101"/>
                    <a:pt x="0" y="806993"/>
                    <a:pt x="0" y="793288"/>
                  </a:cubicBezTo>
                  <a:lnTo>
                    <a:pt x="0" y="24813"/>
                  </a:lnTo>
                  <a:cubicBezTo>
                    <a:pt x="0" y="11252"/>
                    <a:pt x="11260"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18" name="Freeform 17">
              <a:extLst>
                <a:ext uri="{FF2B5EF4-FFF2-40B4-BE49-F238E27FC236}">
                  <a16:creationId xmlns:a16="http://schemas.microsoft.com/office/drawing/2014/main" id="{0642553D-EBDE-BD42-9DAE-AE1B699580B9}"/>
                </a:ext>
              </a:extLst>
            </p:cNvPr>
            <p:cNvSpPr/>
            <p:nvPr/>
          </p:nvSpPr>
          <p:spPr>
            <a:xfrm>
              <a:off x="484172" y="1643847"/>
              <a:ext cx="49658" cy="1037232"/>
            </a:xfrm>
            <a:custGeom>
              <a:avLst/>
              <a:gdLst>
                <a:gd name="connsiteX0" fmla="*/ 24829 w 49658"/>
                <a:gd name="connsiteY0" fmla="*/ 0 h 1037232"/>
                <a:gd name="connsiteX1" fmla="*/ 24829 w 49658"/>
                <a:gd name="connsiteY1" fmla="*/ 0 h 1037232"/>
                <a:gd name="connsiteX2" fmla="*/ 49659 w 49658"/>
                <a:gd name="connsiteY2" fmla="*/ 24813 h 1037232"/>
                <a:gd name="connsiteX3" fmla="*/ 49659 w 49658"/>
                <a:gd name="connsiteY3" fmla="*/ 1012420 h 1037232"/>
                <a:gd name="connsiteX4" fmla="*/ 24829 w 49658"/>
                <a:gd name="connsiteY4" fmla="*/ 1037233 h 1037232"/>
                <a:gd name="connsiteX5" fmla="*/ 24829 w 49658"/>
                <a:gd name="connsiteY5" fmla="*/ 1037233 h 1037232"/>
                <a:gd name="connsiteX6" fmla="*/ 0 w 49658"/>
                <a:gd name="connsiteY6" fmla="*/ 1012420 h 1037232"/>
                <a:gd name="connsiteX7" fmla="*/ 0 w 49658"/>
                <a:gd name="connsiteY7" fmla="*/ 24813 h 1037232"/>
                <a:gd name="connsiteX8" fmla="*/ 24829 w 49658"/>
                <a:gd name="connsiteY8" fmla="*/ 0 h 10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1037232">
                  <a:moveTo>
                    <a:pt x="24829" y="0"/>
                  </a:moveTo>
                  <a:lnTo>
                    <a:pt x="24829" y="0"/>
                  </a:lnTo>
                  <a:cubicBezTo>
                    <a:pt x="38543" y="0"/>
                    <a:pt x="49659" y="11108"/>
                    <a:pt x="49659" y="24813"/>
                  </a:cubicBezTo>
                  <a:lnTo>
                    <a:pt x="49659" y="1012420"/>
                  </a:lnTo>
                  <a:cubicBezTo>
                    <a:pt x="49659" y="1026125"/>
                    <a:pt x="38543" y="1037233"/>
                    <a:pt x="24829" y="1037233"/>
                  </a:cubicBezTo>
                  <a:lnTo>
                    <a:pt x="24829" y="1037233"/>
                  </a:lnTo>
                  <a:cubicBezTo>
                    <a:pt x="11115" y="1037233"/>
                    <a:pt x="0" y="1026125"/>
                    <a:pt x="0" y="1012420"/>
                  </a:cubicBezTo>
                  <a:lnTo>
                    <a:pt x="0" y="24813"/>
                  </a:lnTo>
                  <a:cubicBezTo>
                    <a:pt x="0" y="11252"/>
                    <a:pt x="11260"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31" name="Freeform 30">
              <a:extLst>
                <a:ext uri="{FF2B5EF4-FFF2-40B4-BE49-F238E27FC236}">
                  <a16:creationId xmlns:a16="http://schemas.microsoft.com/office/drawing/2014/main" id="{C19EF7DE-A013-3A4C-9A56-EDAC99A7EEF3}"/>
                </a:ext>
              </a:extLst>
            </p:cNvPr>
            <p:cNvSpPr/>
            <p:nvPr/>
          </p:nvSpPr>
          <p:spPr>
            <a:xfrm>
              <a:off x="598935" y="1716121"/>
              <a:ext cx="49658" cy="892539"/>
            </a:xfrm>
            <a:custGeom>
              <a:avLst/>
              <a:gdLst>
                <a:gd name="connsiteX0" fmla="*/ 24829 w 49658"/>
                <a:gd name="connsiteY0" fmla="*/ 0 h 892539"/>
                <a:gd name="connsiteX1" fmla="*/ 24829 w 49658"/>
                <a:gd name="connsiteY1" fmla="*/ 0 h 892539"/>
                <a:gd name="connsiteX2" fmla="*/ 49659 w 49658"/>
                <a:gd name="connsiteY2" fmla="*/ 24813 h 892539"/>
                <a:gd name="connsiteX3" fmla="*/ 49659 w 49658"/>
                <a:gd name="connsiteY3" fmla="*/ 867727 h 892539"/>
                <a:gd name="connsiteX4" fmla="*/ 24829 w 49658"/>
                <a:gd name="connsiteY4" fmla="*/ 892540 h 892539"/>
                <a:gd name="connsiteX5" fmla="*/ 24829 w 49658"/>
                <a:gd name="connsiteY5" fmla="*/ 892540 h 892539"/>
                <a:gd name="connsiteX6" fmla="*/ 0 w 49658"/>
                <a:gd name="connsiteY6" fmla="*/ 867727 h 892539"/>
                <a:gd name="connsiteX7" fmla="*/ 0 w 49658"/>
                <a:gd name="connsiteY7" fmla="*/ 24813 h 892539"/>
                <a:gd name="connsiteX8" fmla="*/ 24829 w 49658"/>
                <a:gd name="connsiteY8" fmla="*/ 0 h 89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892539">
                  <a:moveTo>
                    <a:pt x="24829" y="0"/>
                  </a:moveTo>
                  <a:lnTo>
                    <a:pt x="24829" y="0"/>
                  </a:lnTo>
                  <a:cubicBezTo>
                    <a:pt x="38543" y="0"/>
                    <a:pt x="49659" y="11108"/>
                    <a:pt x="49659" y="24813"/>
                  </a:cubicBezTo>
                  <a:lnTo>
                    <a:pt x="49659" y="867727"/>
                  </a:lnTo>
                  <a:cubicBezTo>
                    <a:pt x="49659" y="881432"/>
                    <a:pt x="38543" y="892540"/>
                    <a:pt x="24829" y="892540"/>
                  </a:cubicBezTo>
                  <a:lnTo>
                    <a:pt x="24829" y="892540"/>
                  </a:lnTo>
                  <a:cubicBezTo>
                    <a:pt x="11115" y="892540"/>
                    <a:pt x="0" y="881432"/>
                    <a:pt x="0" y="867727"/>
                  </a:cubicBezTo>
                  <a:lnTo>
                    <a:pt x="0" y="24813"/>
                  </a:lnTo>
                  <a:cubicBezTo>
                    <a:pt x="0" y="11252"/>
                    <a:pt x="11115"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32" name="Freeform 31">
              <a:extLst>
                <a:ext uri="{FF2B5EF4-FFF2-40B4-BE49-F238E27FC236}">
                  <a16:creationId xmlns:a16="http://schemas.microsoft.com/office/drawing/2014/main" id="{EC94D337-2709-4F4B-A1DA-C47ABC0D5AAE}"/>
                </a:ext>
              </a:extLst>
            </p:cNvPr>
            <p:cNvSpPr/>
            <p:nvPr/>
          </p:nvSpPr>
          <p:spPr>
            <a:xfrm>
              <a:off x="713699" y="1815372"/>
              <a:ext cx="49658" cy="694181"/>
            </a:xfrm>
            <a:custGeom>
              <a:avLst/>
              <a:gdLst>
                <a:gd name="connsiteX0" fmla="*/ 24829 w 49658"/>
                <a:gd name="connsiteY0" fmla="*/ 0 h 694181"/>
                <a:gd name="connsiteX1" fmla="*/ 24829 w 49658"/>
                <a:gd name="connsiteY1" fmla="*/ 0 h 694181"/>
                <a:gd name="connsiteX2" fmla="*/ 49659 w 49658"/>
                <a:gd name="connsiteY2" fmla="*/ 24813 h 694181"/>
                <a:gd name="connsiteX3" fmla="*/ 49659 w 49658"/>
                <a:gd name="connsiteY3" fmla="*/ 669369 h 694181"/>
                <a:gd name="connsiteX4" fmla="*/ 24829 w 49658"/>
                <a:gd name="connsiteY4" fmla="*/ 694181 h 694181"/>
                <a:gd name="connsiteX5" fmla="*/ 24829 w 49658"/>
                <a:gd name="connsiteY5" fmla="*/ 694181 h 694181"/>
                <a:gd name="connsiteX6" fmla="*/ 0 w 49658"/>
                <a:gd name="connsiteY6" fmla="*/ 669369 h 694181"/>
                <a:gd name="connsiteX7" fmla="*/ 0 w 49658"/>
                <a:gd name="connsiteY7" fmla="*/ 24813 h 694181"/>
                <a:gd name="connsiteX8" fmla="*/ 24829 w 49658"/>
                <a:gd name="connsiteY8" fmla="*/ 0 h 69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694181">
                  <a:moveTo>
                    <a:pt x="24829" y="0"/>
                  </a:moveTo>
                  <a:lnTo>
                    <a:pt x="24829" y="0"/>
                  </a:lnTo>
                  <a:cubicBezTo>
                    <a:pt x="38543" y="0"/>
                    <a:pt x="49659" y="11108"/>
                    <a:pt x="49659" y="24813"/>
                  </a:cubicBezTo>
                  <a:lnTo>
                    <a:pt x="49659" y="669369"/>
                  </a:lnTo>
                  <a:cubicBezTo>
                    <a:pt x="49659" y="683073"/>
                    <a:pt x="38543" y="694181"/>
                    <a:pt x="24829" y="694181"/>
                  </a:cubicBezTo>
                  <a:lnTo>
                    <a:pt x="24829" y="694181"/>
                  </a:lnTo>
                  <a:cubicBezTo>
                    <a:pt x="11115" y="694181"/>
                    <a:pt x="0" y="683073"/>
                    <a:pt x="0" y="669369"/>
                  </a:cubicBezTo>
                  <a:lnTo>
                    <a:pt x="0" y="24813"/>
                  </a:lnTo>
                  <a:cubicBezTo>
                    <a:pt x="0" y="11108"/>
                    <a:pt x="11115"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33" name="Freeform 32">
              <a:extLst>
                <a:ext uri="{FF2B5EF4-FFF2-40B4-BE49-F238E27FC236}">
                  <a16:creationId xmlns:a16="http://schemas.microsoft.com/office/drawing/2014/main" id="{22557A8F-0410-2048-96C8-8F64112924CC}"/>
                </a:ext>
              </a:extLst>
            </p:cNvPr>
            <p:cNvSpPr/>
            <p:nvPr/>
          </p:nvSpPr>
          <p:spPr>
            <a:xfrm>
              <a:off x="828462" y="1668659"/>
              <a:ext cx="49658" cy="987607"/>
            </a:xfrm>
            <a:custGeom>
              <a:avLst/>
              <a:gdLst>
                <a:gd name="connsiteX0" fmla="*/ 24829 w 49658"/>
                <a:gd name="connsiteY0" fmla="*/ 0 h 987607"/>
                <a:gd name="connsiteX1" fmla="*/ 24829 w 49658"/>
                <a:gd name="connsiteY1" fmla="*/ 0 h 987607"/>
                <a:gd name="connsiteX2" fmla="*/ 49659 w 49658"/>
                <a:gd name="connsiteY2" fmla="*/ 24813 h 987607"/>
                <a:gd name="connsiteX3" fmla="*/ 49659 w 49658"/>
                <a:gd name="connsiteY3" fmla="*/ 962795 h 987607"/>
                <a:gd name="connsiteX4" fmla="*/ 24829 w 49658"/>
                <a:gd name="connsiteY4" fmla="*/ 987607 h 987607"/>
                <a:gd name="connsiteX5" fmla="*/ 24829 w 49658"/>
                <a:gd name="connsiteY5" fmla="*/ 987607 h 987607"/>
                <a:gd name="connsiteX6" fmla="*/ 0 w 49658"/>
                <a:gd name="connsiteY6" fmla="*/ 962795 h 987607"/>
                <a:gd name="connsiteX7" fmla="*/ 0 w 49658"/>
                <a:gd name="connsiteY7" fmla="*/ 24813 h 987607"/>
                <a:gd name="connsiteX8" fmla="*/ 24829 w 49658"/>
                <a:gd name="connsiteY8" fmla="*/ 0 h 9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987607">
                  <a:moveTo>
                    <a:pt x="24829" y="0"/>
                  </a:moveTo>
                  <a:lnTo>
                    <a:pt x="24829" y="0"/>
                  </a:lnTo>
                  <a:cubicBezTo>
                    <a:pt x="38543" y="0"/>
                    <a:pt x="49659" y="11108"/>
                    <a:pt x="49659" y="24813"/>
                  </a:cubicBezTo>
                  <a:lnTo>
                    <a:pt x="49659" y="962795"/>
                  </a:lnTo>
                  <a:cubicBezTo>
                    <a:pt x="49659" y="976499"/>
                    <a:pt x="38543" y="987607"/>
                    <a:pt x="24829" y="987607"/>
                  </a:cubicBezTo>
                  <a:lnTo>
                    <a:pt x="24829" y="987607"/>
                  </a:lnTo>
                  <a:cubicBezTo>
                    <a:pt x="11115" y="987607"/>
                    <a:pt x="0" y="976499"/>
                    <a:pt x="0" y="962795"/>
                  </a:cubicBezTo>
                  <a:lnTo>
                    <a:pt x="0" y="24813"/>
                  </a:lnTo>
                  <a:cubicBezTo>
                    <a:pt x="0" y="11108"/>
                    <a:pt x="11115"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34" name="Freeform 33">
              <a:extLst>
                <a:ext uri="{FF2B5EF4-FFF2-40B4-BE49-F238E27FC236}">
                  <a16:creationId xmlns:a16="http://schemas.microsoft.com/office/drawing/2014/main" id="{5862520B-B4F2-DE4C-BE0C-C3334A5DED00}"/>
                </a:ext>
              </a:extLst>
            </p:cNvPr>
            <p:cNvSpPr/>
            <p:nvPr/>
          </p:nvSpPr>
          <p:spPr>
            <a:xfrm>
              <a:off x="943082" y="1747137"/>
              <a:ext cx="49658" cy="830507"/>
            </a:xfrm>
            <a:custGeom>
              <a:avLst/>
              <a:gdLst>
                <a:gd name="connsiteX0" fmla="*/ 24829 w 49658"/>
                <a:gd name="connsiteY0" fmla="*/ 0 h 830507"/>
                <a:gd name="connsiteX1" fmla="*/ 24829 w 49658"/>
                <a:gd name="connsiteY1" fmla="*/ 0 h 830507"/>
                <a:gd name="connsiteX2" fmla="*/ 49659 w 49658"/>
                <a:gd name="connsiteY2" fmla="*/ 24813 h 830507"/>
                <a:gd name="connsiteX3" fmla="*/ 49659 w 49658"/>
                <a:gd name="connsiteY3" fmla="*/ 805695 h 830507"/>
                <a:gd name="connsiteX4" fmla="*/ 24829 w 49658"/>
                <a:gd name="connsiteY4" fmla="*/ 830508 h 830507"/>
                <a:gd name="connsiteX5" fmla="*/ 24829 w 49658"/>
                <a:gd name="connsiteY5" fmla="*/ 830508 h 830507"/>
                <a:gd name="connsiteX6" fmla="*/ 0 w 49658"/>
                <a:gd name="connsiteY6" fmla="*/ 805695 h 830507"/>
                <a:gd name="connsiteX7" fmla="*/ 0 w 49658"/>
                <a:gd name="connsiteY7" fmla="*/ 24813 h 830507"/>
                <a:gd name="connsiteX8" fmla="*/ 24829 w 49658"/>
                <a:gd name="connsiteY8" fmla="*/ 0 h 83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830507">
                  <a:moveTo>
                    <a:pt x="24829" y="0"/>
                  </a:moveTo>
                  <a:lnTo>
                    <a:pt x="24829" y="0"/>
                  </a:lnTo>
                  <a:cubicBezTo>
                    <a:pt x="38543" y="0"/>
                    <a:pt x="49659" y="11108"/>
                    <a:pt x="49659" y="24813"/>
                  </a:cubicBezTo>
                  <a:lnTo>
                    <a:pt x="49659" y="805695"/>
                  </a:lnTo>
                  <a:cubicBezTo>
                    <a:pt x="49659" y="819400"/>
                    <a:pt x="38543" y="830508"/>
                    <a:pt x="24829" y="830508"/>
                  </a:cubicBezTo>
                  <a:lnTo>
                    <a:pt x="24829" y="830508"/>
                  </a:lnTo>
                  <a:cubicBezTo>
                    <a:pt x="11115" y="830508"/>
                    <a:pt x="0" y="819400"/>
                    <a:pt x="0" y="805695"/>
                  </a:cubicBezTo>
                  <a:lnTo>
                    <a:pt x="0" y="24813"/>
                  </a:lnTo>
                  <a:cubicBezTo>
                    <a:pt x="144" y="11252"/>
                    <a:pt x="11260"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35" name="Freeform 34">
              <a:extLst>
                <a:ext uri="{FF2B5EF4-FFF2-40B4-BE49-F238E27FC236}">
                  <a16:creationId xmlns:a16="http://schemas.microsoft.com/office/drawing/2014/main" id="{1D9604F9-9793-1D45-A601-EA6EAA0BF974}"/>
                </a:ext>
              </a:extLst>
            </p:cNvPr>
            <p:cNvSpPr/>
            <p:nvPr/>
          </p:nvSpPr>
          <p:spPr>
            <a:xfrm>
              <a:off x="1057845" y="1693472"/>
              <a:ext cx="49658" cy="937981"/>
            </a:xfrm>
            <a:custGeom>
              <a:avLst/>
              <a:gdLst>
                <a:gd name="connsiteX0" fmla="*/ 24829 w 49658"/>
                <a:gd name="connsiteY0" fmla="*/ 0 h 937981"/>
                <a:gd name="connsiteX1" fmla="*/ 24829 w 49658"/>
                <a:gd name="connsiteY1" fmla="*/ 0 h 937981"/>
                <a:gd name="connsiteX2" fmla="*/ 49659 w 49658"/>
                <a:gd name="connsiteY2" fmla="*/ 24813 h 937981"/>
                <a:gd name="connsiteX3" fmla="*/ 49659 w 49658"/>
                <a:gd name="connsiteY3" fmla="*/ 913169 h 937981"/>
                <a:gd name="connsiteX4" fmla="*/ 24829 w 49658"/>
                <a:gd name="connsiteY4" fmla="*/ 937982 h 937981"/>
                <a:gd name="connsiteX5" fmla="*/ 24829 w 49658"/>
                <a:gd name="connsiteY5" fmla="*/ 937982 h 937981"/>
                <a:gd name="connsiteX6" fmla="*/ 0 w 49658"/>
                <a:gd name="connsiteY6" fmla="*/ 913169 h 937981"/>
                <a:gd name="connsiteX7" fmla="*/ 0 w 49658"/>
                <a:gd name="connsiteY7" fmla="*/ 24813 h 937981"/>
                <a:gd name="connsiteX8" fmla="*/ 24829 w 49658"/>
                <a:gd name="connsiteY8" fmla="*/ 0 h 93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937981">
                  <a:moveTo>
                    <a:pt x="24829" y="0"/>
                  </a:moveTo>
                  <a:lnTo>
                    <a:pt x="24829" y="0"/>
                  </a:lnTo>
                  <a:cubicBezTo>
                    <a:pt x="38543" y="0"/>
                    <a:pt x="49659" y="11108"/>
                    <a:pt x="49659" y="24813"/>
                  </a:cubicBezTo>
                  <a:lnTo>
                    <a:pt x="49659" y="913169"/>
                  </a:lnTo>
                  <a:cubicBezTo>
                    <a:pt x="49659" y="926874"/>
                    <a:pt x="38543" y="937982"/>
                    <a:pt x="24829" y="937982"/>
                  </a:cubicBezTo>
                  <a:lnTo>
                    <a:pt x="24829" y="937982"/>
                  </a:lnTo>
                  <a:cubicBezTo>
                    <a:pt x="11115" y="937982"/>
                    <a:pt x="0" y="926874"/>
                    <a:pt x="0" y="913169"/>
                  </a:cubicBezTo>
                  <a:lnTo>
                    <a:pt x="0" y="24813"/>
                  </a:lnTo>
                  <a:cubicBezTo>
                    <a:pt x="0" y="11108"/>
                    <a:pt x="11260"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36" name="Freeform 35">
              <a:extLst>
                <a:ext uri="{FF2B5EF4-FFF2-40B4-BE49-F238E27FC236}">
                  <a16:creationId xmlns:a16="http://schemas.microsoft.com/office/drawing/2014/main" id="{D6D9118D-0D98-BC40-8E4B-EBE28D919303}"/>
                </a:ext>
              </a:extLst>
            </p:cNvPr>
            <p:cNvSpPr/>
            <p:nvPr/>
          </p:nvSpPr>
          <p:spPr>
            <a:xfrm>
              <a:off x="1172609" y="1604608"/>
              <a:ext cx="49658" cy="1115710"/>
            </a:xfrm>
            <a:custGeom>
              <a:avLst/>
              <a:gdLst>
                <a:gd name="connsiteX0" fmla="*/ 24829 w 49658"/>
                <a:gd name="connsiteY0" fmla="*/ 0 h 1115710"/>
                <a:gd name="connsiteX1" fmla="*/ 24829 w 49658"/>
                <a:gd name="connsiteY1" fmla="*/ 0 h 1115710"/>
                <a:gd name="connsiteX2" fmla="*/ 49659 w 49658"/>
                <a:gd name="connsiteY2" fmla="*/ 24813 h 1115710"/>
                <a:gd name="connsiteX3" fmla="*/ 49659 w 49658"/>
                <a:gd name="connsiteY3" fmla="*/ 1090898 h 1115710"/>
                <a:gd name="connsiteX4" fmla="*/ 24829 w 49658"/>
                <a:gd name="connsiteY4" fmla="*/ 1115711 h 1115710"/>
                <a:gd name="connsiteX5" fmla="*/ 24829 w 49658"/>
                <a:gd name="connsiteY5" fmla="*/ 1115711 h 1115710"/>
                <a:gd name="connsiteX6" fmla="*/ 0 w 49658"/>
                <a:gd name="connsiteY6" fmla="*/ 1090898 h 1115710"/>
                <a:gd name="connsiteX7" fmla="*/ 0 w 49658"/>
                <a:gd name="connsiteY7" fmla="*/ 24813 h 1115710"/>
                <a:gd name="connsiteX8" fmla="*/ 24829 w 49658"/>
                <a:gd name="connsiteY8" fmla="*/ 0 h 111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1115710">
                  <a:moveTo>
                    <a:pt x="24829" y="0"/>
                  </a:moveTo>
                  <a:lnTo>
                    <a:pt x="24829" y="0"/>
                  </a:lnTo>
                  <a:cubicBezTo>
                    <a:pt x="38543" y="0"/>
                    <a:pt x="49659" y="11108"/>
                    <a:pt x="49659" y="24813"/>
                  </a:cubicBezTo>
                  <a:lnTo>
                    <a:pt x="49659" y="1090898"/>
                  </a:lnTo>
                  <a:cubicBezTo>
                    <a:pt x="49659" y="1104603"/>
                    <a:pt x="38543" y="1115711"/>
                    <a:pt x="24829" y="1115711"/>
                  </a:cubicBezTo>
                  <a:lnTo>
                    <a:pt x="24829" y="1115711"/>
                  </a:lnTo>
                  <a:cubicBezTo>
                    <a:pt x="11115" y="1115711"/>
                    <a:pt x="0" y="1104603"/>
                    <a:pt x="0" y="1090898"/>
                  </a:cubicBezTo>
                  <a:lnTo>
                    <a:pt x="0" y="24813"/>
                  </a:lnTo>
                  <a:cubicBezTo>
                    <a:pt x="0" y="11108"/>
                    <a:pt x="11260"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37" name="Freeform 36">
              <a:extLst>
                <a:ext uri="{FF2B5EF4-FFF2-40B4-BE49-F238E27FC236}">
                  <a16:creationId xmlns:a16="http://schemas.microsoft.com/office/drawing/2014/main" id="{F9D5D4DB-5685-354C-A48B-A055DD246A4D}"/>
                </a:ext>
              </a:extLst>
            </p:cNvPr>
            <p:cNvSpPr/>
            <p:nvPr/>
          </p:nvSpPr>
          <p:spPr>
            <a:xfrm>
              <a:off x="1287372" y="1716121"/>
              <a:ext cx="49658" cy="892539"/>
            </a:xfrm>
            <a:custGeom>
              <a:avLst/>
              <a:gdLst>
                <a:gd name="connsiteX0" fmla="*/ 24829 w 49658"/>
                <a:gd name="connsiteY0" fmla="*/ 0 h 892539"/>
                <a:gd name="connsiteX1" fmla="*/ 24829 w 49658"/>
                <a:gd name="connsiteY1" fmla="*/ 0 h 892539"/>
                <a:gd name="connsiteX2" fmla="*/ 49659 w 49658"/>
                <a:gd name="connsiteY2" fmla="*/ 24813 h 892539"/>
                <a:gd name="connsiteX3" fmla="*/ 49659 w 49658"/>
                <a:gd name="connsiteY3" fmla="*/ 867727 h 892539"/>
                <a:gd name="connsiteX4" fmla="*/ 24829 w 49658"/>
                <a:gd name="connsiteY4" fmla="*/ 892540 h 892539"/>
                <a:gd name="connsiteX5" fmla="*/ 24829 w 49658"/>
                <a:gd name="connsiteY5" fmla="*/ 892540 h 892539"/>
                <a:gd name="connsiteX6" fmla="*/ 0 w 49658"/>
                <a:gd name="connsiteY6" fmla="*/ 867727 h 892539"/>
                <a:gd name="connsiteX7" fmla="*/ 0 w 49658"/>
                <a:gd name="connsiteY7" fmla="*/ 24813 h 892539"/>
                <a:gd name="connsiteX8" fmla="*/ 24829 w 49658"/>
                <a:gd name="connsiteY8" fmla="*/ 0 h 89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892539">
                  <a:moveTo>
                    <a:pt x="24829" y="0"/>
                  </a:moveTo>
                  <a:lnTo>
                    <a:pt x="24829" y="0"/>
                  </a:lnTo>
                  <a:cubicBezTo>
                    <a:pt x="38543" y="0"/>
                    <a:pt x="49659" y="11108"/>
                    <a:pt x="49659" y="24813"/>
                  </a:cubicBezTo>
                  <a:lnTo>
                    <a:pt x="49659" y="867727"/>
                  </a:lnTo>
                  <a:cubicBezTo>
                    <a:pt x="49659" y="881432"/>
                    <a:pt x="38543" y="892540"/>
                    <a:pt x="24829" y="892540"/>
                  </a:cubicBezTo>
                  <a:lnTo>
                    <a:pt x="24829" y="892540"/>
                  </a:lnTo>
                  <a:cubicBezTo>
                    <a:pt x="11115" y="892540"/>
                    <a:pt x="0" y="881432"/>
                    <a:pt x="0" y="867727"/>
                  </a:cubicBezTo>
                  <a:lnTo>
                    <a:pt x="0" y="24813"/>
                  </a:lnTo>
                  <a:cubicBezTo>
                    <a:pt x="0" y="11252"/>
                    <a:pt x="11115"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38" name="Freeform 37">
              <a:extLst>
                <a:ext uri="{FF2B5EF4-FFF2-40B4-BE49-F238E27FC236}">
                  <a16:creationId xmlns:a16="http://schemas.microsoft.com/office/drawing/2014/main" id="{CD4C8E4D-C6FB-384F-B6BE-3C4E7A4DD012}"/>
                </a:ext>
              </a:extLst>
            </p:cNvPr>
            <p:cNvSpPr/>
            <p:nvPr/>
          </p:nvSpPr>
          <p:spPr>
            <a:xfrm>
              <a:off x="1402136" y="1773970"/>
              <a:ext cx="49658" cy="776842"/>
            </a:xfrm>
            <a:custGeom>
              <a:avLst/>
              <a:gdLst>
                <a:gd name="connsiteX0" fmla="*/ 24829 w 49658"/>
                <a:gd name="connsiteY0" fmla="*/ 0 h 776842"/>
                <a:gd name="connsiteX1" fmla="*/ 24829 w 49658"/>
                <a:gd name="connsiteY1" fmla="*/ 0 h 776842"/>
                <a:gd name="connsiteX2" fmla="*/ 49659 w 49658"/>
                <a:gd name="connsiteY2" fmla="*/ 24813 h 776842"/>
                <a:gd name="connsiteX3" fmla="*/ 49659 w 49658"/>
                <a:gd name="connsiteY3" fmla="*/ 752030 h 776842"/>
                <a:gd name="connsiteX4" fmla="*/ 24829 w 49658"/>
                <a:gd name="connsiteY4" fmla="*/ 776843 h 776842"/>
                <a:gd name="connsiteX5" fmla="*/ 24829 w 49658"/>
                <a:gd name="connsiteY5" fmla="*/ 776843 h 776842"/>
                <a:gd name="connsiteX6" fmla="*/ 0 w 49658"/>
                <a:gd name="connsiteY6" fmla="*/ 752030 h 776842"/>
                <a:gd name="connsiteX7" fmla="*/ 0 w 49658"/>
                <a:gd name="connsiteY7" fmla="*/ 24813 h 776842"/>
                <a:gd name="connsiteX8" fmla="*/ 24829 w 49658"/>
                <a:gd name="connsiteY8" fmla="*/ 0 h 7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776842">
                  <a:moveTo>
                    <a:pt x="24829" y="0"/>
                  </a:moveTo>
                  <a:lnTo>
                    <a:pt x="24829" y="0"/>
                  </a:lnTo>
                  <a:cubicBezTo>
                    <a:pt x="38543" y="0"/>
                    <a:pt x="49659" y="11108"/>
                    <a:pt x="49659" y="24813"/>
                  </a:cubicBezTo>
                  <a:lnTo>
                    <a:pt x="49659" y="752030"/>
                  </a:lnTo>
                  <a:cubicBezTo>
                    <a:pt x="49659" y="765735"/>
                    <a:pt x="38543" y="776843"/>
                    <a:pt x="24829" y="776843"/>
                  </a:cubicBezTo>
                  <a:lnTo>
                    <a:pt x="24829" y="776843"/>
                  </a:lnTo>
                  <a:cubicBezTo>
                    <a:pt x="11115" y="776843"/>
                    <a:pt x="0" y="765735"/>
                    <a:pt x="0" y="752030"/>
                  </a:cubicBezTo>
                  <a:lnTo>
                    <a:pt x="0" y="24813"/>
                  </a:lnTo>
                  <a:cubicBezTo>
                    <a:pt x="0" y="11252"/>
                    <a:pt x="11115"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39" name="Freeform 38">
              <a:extLst>
                <a:ext uri="{FF2B5EF4-FFF2-40B4-BE49-F238E27FC236}">
                  <a16:creationId xmlns:a16="http://schemas.microsoft.com/office/drawing/2014/main" id="{F8D61B65-513F-9E4D-B762-61E5AB9441EB}"/>
                </a:ext>
              </a:extLst>
            </p:cNvPr>
            <p:cNvSpPr/>
            <p:nvPr/>
          </p:nvSpPr>
          <p:spPr>
            <a:xfrm>
              <a:off x="1516899" y="1662456"/>
              <a:ext cx="49658" cy="1000013"/>
            </a:xfrm>
            <a:custGeom>
              <a:avLst/>
              <a:gdLst>
                <a:gd name="connsiteX0" fmla="*/ 24829 w 49658"/>
                <a:gd name="connsiteY0" fmla="*/ 0 h 1000013"/>
                <a:gd name="connsiteX1" fmla="*/ 24829 w 49658"/>
                <a:gd name="connsiteY1" fmla="*/ 0 h 1000013"/>
                <a:gd name="connsiteX2" fmla="*/ 49659 w 49658"/>
                <a:gd name="connsiteY2" fmla="*/ 24813 h 1000013"/>
                <a:gd name="connsiteX3" fmla="*/ 49659 w 49658"/>
                <a:gd name="connsiteY3" fmla="*/ 975201 h 1000013"/>
                <a:gd name="connsiteX4" fmla="*/ 24829 w 49658"/>
                <a:gd name="connsiteY4" fmla="*/ 1000014 h 1000013"/>
                <a:gd name="connsiteX5" fmla="*/ 24829 w 49658"/>
                <a:gd name="connsiteY5" fmla="*/ 1000014 h 1000013"/>
                <a:gd name="connsiteX6" fmla="*/ 0 w 49658"/>
                <a:gd name="connsiteY6" fmla="*/ 975201 h 1000013"/>
                <a:gd name="connsiteX7" fmla="*/ 0 w 49658"/>
                <a:gd name="connsiteY7" fmla="*/ 24813 h 1000013"/>
                <a:gd name="connsiteX8" fmla="*/ 24829 w 49658"/>
                <a:gd name="connsiteY8" fmla="*/ 0 h 10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1000013">
                  <a:moveTo>
                    <a:pt x="24829" y="0"/>
                  </a:moveTo>
                  <a:lnTo>
                    <a:pt x="24829" y="0"/>
                  </a:lnTo>
                  <a:cubicBezTo>
                    <a:pt x="38543" y="0"/>
                    <a:pt x="49659" y="11108"/>
                    <a:pt x="49659" y="24813"/>
                  </a:cubicBezTo>
                  <a:lnTo>
                    <a:pt x="49659" y="975201"/>
                  </a:lnTo>
                  <a:cubicBezTo>
                    <a:pt x="49659" y="988906"/>
                    <a:pt x="38543" y="1000014"/>
                    <a:pt x="24829" y="1000014"/>
                  </a:cubicBezTo>
                  <a:lnTo>
                    <a:pt x="24829" y="1000014"/>
                  </a:lnTo>
                  <a:cubicBezTo>
                    <a:pt x="11115" y="1000014"/>
                    <a:pt x="0" y="988906"/>
                    <a:pt x="0" y="975201"/>
                  </a:cubicBezTo>
                  <a:lnTo>
                    <a:pt x="0" y="24813"/>
                  </a:lnTo>
                  <a:cubicBezTo>
                    <a:pt x="0" y="11108"/>
                    <a:pt x="11115"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40" name="Freeform 39">
              <a:extLst>
                <a:ext uri="{FF2B5EF4-FFF2-40B4-BE49-F238E27FC236}">
                  <a16:creationId xmlns:a16="http://schemas.microsoft.com/office/drawing/2014/main" id="{04F015AF-956F-6142-9E2E-15EE93546A2A}"/>
                </a:ext>
              </a:extLst>
            </p:cNvPr>
            <p:cNvSpPr/>
            <p:nvPr/>
          </p:nvSpPr>
          <p:spPr>
            <a:xfrm>
              <a:off x="1631518" y="1873221"/>
              <a:ext cx="49658" cy="578484"/>
            </a:xfrm>
            <a:custGeom>
              <a:avLst/>
              <a:gdLst>
                <a:gd name="connsiteX0" fmla="*/ 24829 w 49658"/>
                <a:gd name="connsiteY0" fmla="*/ 0 h 578484"/>
                <a:gd name="connsiteX1" fmla="*/ 24829 w 49658"/>
                <a:gd name="connsiteY1" fmla="*/ 0 h 578484"/>
                <a:gd name="connsiteX2" fmla="*/ 49659 w 49658"/>
                <a:gd name="connsiteY2" fmla="*/ 24813 h 578484"/>
                <a:gd name="connsiteX3" fmla="*/ 49659 w 49658"/>
                <a:gd name="connsiteY3" fmla="*/ 553672 h 578484"/>
                <a:gd name="connsiteX4" fmla="*/ 24829 w 49658"/>
                <a:gd name="connsiteY4" fmla="*/ 578485 h 578484"/>
                <a:gd name="connsiteX5" fmla="*/ 24829 w 49658"/>
                <a:gd name="connsiteY5" fmla="*/ 578485 h 578484"/>
                <a:gd name="connsiteX6" fmla="*/ 0 w 49658"/>
                <a:gd name="connsiteY6" fmla="*/ 553672 h 578484"/>
                <a:gd name="connsiteX7" fmla="*/ 0 w 49658"/>
                <a:gd name="connsiteY7" fmla="*/ 24813 h 578484"/>
                <a:gd name="connsiteX8" fmla="*/ 24829 w 49658"/>
                <a:gd name="connsiteY8" fmla="*/ 0 h 57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578484">
                  <a:moveTo>
                    <a:pt x="24829" y="0"/>
                  </a:moveTo>
                  <a:lnTo>
                    <a:pt x="24829" y="0"/>
                  </a:lnTo>
                  <a:cubicBezTo>
                    <a:pt x="38543" y="0"/>
                    <a:pt x="49659" y="11108"/>
                    <a:pt x="49659" y="24813"/>
                  </a:cubicBezTo>
                  <a:lnTo>
                    <a:pt x="49659" y="553672"/>
                  </a:lnTo>
                  <a:cubicBezTo>
                    <a:pt x="49659" y="567377"/>
                    <a:pt x="38543" y="578485"/>
                    <a:pt x="24829" y="578485"/>
                  </a:cubicBezTo>
                  <a:lnTo>
                    <a:pt x="24829" y="578485"/>
                  </a:lnTo>
                  <a:cubicBezTo>
                    <a:pt x="11116" y="578485"/>
                    <a:pt x="0" y="567377"/>
                    <a:pt x="0" y="553672"/>
                  </a:cubicBezTo>
                  <a:lnTo>
                    <a:pt x="0" y="24813"/>
                  </a:lnTo>
                  <a:cubicBezTo>
                    <a:pt x="144" y="11108"/>
                    <a:pt x="11260"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41" name="Freeform 40">
              <a:extLst>
                <a:ext uri="{FF2B5EF4-FFF2-40B4-BE49-F238E27FC236}">
                  <a16:creationId xmlns:a16="http://schemas.microsoft.com/office/drawing/2014/main" id="{512F3F18-BB36-9B4D-938F-E4738546E1F3}"/>
                </a:ext>
              </a:extLst>
            </p:cNvPr>
            <p:cNvSpPr/>
            <p:nvPr/>
          </p:nvSpPr>
          <p:spPr>
            <a:xfrm>
              <a:off x="1746282" y="1773970"/>
              <a:ext cx="49658" cy="776842"/>
            </a:xfrm>
            <a:custGeom>
              <a:avLst/>
              <a:gdLst>
                <a:gd name="connsiteX0" fmla="*/ 24829 w 49658"/>
                <a:gd name="connsiteY0" fmla="*/ 0 h 776842"/>
                <a:gd name="connsiteX1" fmla="*/ 24829 w 49658"/>
                <a:gd name="connsiteY1" fmla="*/ 0 h 776842"/>
                <a:gd name="connsiteX2" fmla="*/ 49659 w 49658"/>
                <a:gd name="connsiteY2" fmla="*/ 24813 h 776842"/>
                <a:gd name="connsiteX3" fmla="*/ 49659 w 49658"/>
                <a:gd name="connsiteY3" fmla="*/ 752030 h 776842"/>
                <a:gd name="connsiteX4" fmla="*/ 24829 w 49658"/>
                <a:gd name="connsiteY4" fmla="*/ 776843 h 776842"/>
                <a:gd name="connsiteX5" fmla="*/ 24829 w 49658"/>
                <a:gd name="connsiteY5" fmla="*/ 776843 h 776842"/>
                <a:gd name="connsiteX6" fmla="*/ 0 w 49658"/>
                <a:gd name="connsiteY6" fmla="*/ 752030 h 776842"/>
                <a:gd name="connsiteX7" fmla="*/ 0 w 49658"/>
                <a:gd name="connsiteY7" fmla="*/ 24813 h 776842"/>
                <a:gd name="connsiteX8" fmla="*/ 24829 w 49658"/>
                <a:gd name="connsiteY8" fmla="*/ 0 h 7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776842">
                  <a:moveTo>
                    <a:pt x="24829" y="0"/>
                  </a:moveTo>
                  <a:lnTo>
                    <a:pt x="24829" y="0"/>
                  </a:lnTo>
                  <a:cubicBezTo>
                    <a:pt x="38543" y="0"/>
                    <a:pt x="49659" y="11108"/>
                    <a:pt x="49659" y="24813"/>
                  </a:cubicBezTo>
                  <a:lnTo>
                    <a:pt x="49659" y="752030"/>
                  </a:lnTo>
                  <a:cubicBezTo>
                    <a:pt x="49659" y="765735"/>
                    <a:pt x="38543" y="776843"/>
                    <a:pt x="24829" y="776843"/>
                  </a:cubicBezTo>
                  <a:lnTo>
                    <a:pt x="24829" y="776843"/>
                  </a:lnTo>
                  <a:cubicBezTo>
                    <a:pt x="11116" y="776843"/>
                    <a:pt x="0" y="765735"/>
                    <a:pt x="0" y="752030"/>
                  </a:cubicBezTo>
                  <a:lnTo>
                    <a:pt x="0" y="24813"/>
                  </a:lnTo>
                  <a:cubicBezTo>
                    <a:pt x="0" y="11252"/>
                    <a:pt x="11260"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42" name="Freeform 41">
              <a:extLst>
                <a:ext uri="{FF2B5EF4-FFF2-40B4-BE49-F238E27FC236}">
                  <a16:creationId xmlns:a16="http://schemas.microsoft.com/office/drawing/2014/main" id="{4482A8AE-1B5B-3147-90C7-94DA5287D885}"/>
                </a:ext>
              </a:extLst>
            </p:cNvPr>
            <p:cNvSpPr/>
            <p:nvPr/>
          </p:nvSpPr>
          <p:spPr>
            <a:xfrm>
              <a:off x="1861046" y="1685249"/>
              <a:ext cx="49658" cy="954571"/>
            </a:xfrm>
            <a:custGeom>
              <a:avLst/>
              <a:gdLst>
                <a:gd name="connsiteX0" fmla="*/ 24829 w 49658"/>
                <a:gd name="connsiteY0" fmla="*/ 0 h 954571"/>
                <a:gd name="connsiteX1" fmla="*/ 24829 w 49658"/>
                <a:gd name="connsiteY1" fmla="*/ 0 h 954571"/>
                <a:gd name="connsiteX2" fmla="*/ 49659 w 49658"/>
                <a:gd name="connsiteY2" fmla="*/ 24813 h 954571"/>
                <a:gd name="connsiteX3" fmla="*/ 49659 w 49658"/>
                <a:gd name="connsiteY3" fmla="*/ 929759 h 954571"/>
                <a:gd name="connsiteX4" fmla="*/ 24829 w 49658"/>
                <a:gd name="connsiteY4" fmla="*/ 954572 h 954571"/>
                <a:gd name="connsiteX5" fmla="*/ 24829 w 49658"/>
                <a:gd name="connsiteY5" fmla="*/ 954572 h 954571"/>
                <a:gd name="connsiteX6" fmla="*/ 0 w 49658"/>
                <a:gd name="connsiteY6" fmla="*/ 929759 h 954571"/>
                <a:gd name="connsiteX7" fmla="*/ 0 w 49658"/>
                <a:gd name="connsiteY7" fmla="*/ 24669 h 954571"/>
                <a:gd name="connsiteX8" fmla="*/ 24829 w 49658"/>
                <a:gd name="connsiteY8" fmla="*/ 0 h 95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954571">
                  <a:moveTo>
                    <a:pt x="24829" y="0"/>
                  </a:moveTo>
                  <a:lnTo>
                    <a:pt x="24829" y="0"/>
                  </a:lnTo>
                  <a:cubicBezTo>
                    <a:pt x="38543" y="0"/>
                    <a:pt x="49659" y="11108"/>
                    <a:pt x="49659" y="24813"/>
                  </a:cubicBezTo>
                  <a:lnTo>
                    <a:pt x="49659" y="929759"/>
                  </a:lnTo>
                  <a:cubicBezTo>
                    <a:pt x="49659" y="943464"/>
                    <a:pt x="38543" y="954572"/>
                    <a:pt x="24829" y="954572"/>
                  </a:cubicBezTo>
                  <a:lnTo>
                    <a:pt x="24829" y="954572"/>
                  </a:lnTo>
                  <a:cubicBezTo>
                    <a:pt x="11116" y="954572"/>
                    <a:pt x="0" y="943464"/>
                    <a:pt x="0" y="929759"/>
                  </a:cubicBezTo>
                  <a:lnTo>
                    <a:pt x="0" y="24669"/>
                  </a:lnTo>
                  <a:cubicBezTo>
                    <a:pt x="0" y="11108"/>
                    <a:pt x="11260"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43" name="Freeform 42">
              <a:extLst>
                <a:ext uri="{FF2B5EF4-FFF2-40B4-BE49-F238E27FC236}">
                  <a16:creationId xmlns:a16="http://schemas.microsoft.com/office/drawing/2014/main" id="{3272FA99-D06C-814F-A62E-B9E1BAB3CD74}"/>
                </a:ext>
              </a:extLst>
            </p:cNvPr>
            <p:cNvSpPr/>
            <p:nvPr/>
          </p:nvSpPr>
          <p:spPr>
            <a:xfrm>
              <a:off x="1975809" y="1798782"/>
              <a:ext cx="49658" cy="727217"/>
            </a:xfrm>
            <a:custGeom>
              <a:avLst/>
              <a:gdLst>
                <a:gd name="connsiteX0" fmla="*/ 24829 w 49658"/>
                <a:gd name="connsiteY0" fmla="*/ 0 h 727217"/>
                <a:gd name="connsiteX1" fmla="*/ 24829 w 49658"/>
                <a:gd name="connsiteY1" fmla="*/ 0 h 727217"/>
                <a:gd name="connsiteX2" fmla="*/ 49659 w 49658"/>
                <a:gd name="connsiteY2" fmla="*/ 24813 h 727217"/>
                <a:gd name="connsiteX3" fmla="*/ 49659 w 49658"/>
                <a:gd name="connsiteY3" fmla="*/ 702404 h 727217"/>
                <a:gd name="connsiteX4" fmla="*/ 24829 w 49658"/>
                <a:gd name="connsiteY4" fmla="*/ 727217 h 727217"/>
                <a:gd name="connsiteX5" fmla="*/ 24829 w 49658"/>
                <a:gd name="connsiteY5" fmla="*/ 727217 h 727217"/>
                <a:gd name="connsiteX6" fmla="*/ 0 w 49658"/>
                <a:gd name="connsiteY6" fmla="*/ 702404 h 727217"/>
                <a:gd name="connsiteX7" fmla="*/ 0 w 49658"/>
                <a:gd name="connsiteY7" fmla="*/ 24813 h 727217"/>
                <a:gd name="connsiteX8" fmla="*/ 24829 w 49658"/>
                <a:gd name="connsiteY8" fmla="*/ 0 h 72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727217">
                  <a:moveTo>
                    <a:pt x="24829" y="0"/>
                  </a:moveTo>
                  <a:lnTo>
                    <a:pt x="24829" y="0"/>
                  </a:lnTo>
                  <a:cubicBezTo>
                    <a:pt x="38543" y="0"/>
                    <a:pt x="49659" y="11108"/>
                    <a:pt x="49659" y="24813"/>
                  </a:cubicBezTo>
                  <a:lnTo>
                    <a:pt x="49659" y="702404"/>
                  </a:lnTo>
                  <a:cubicBezTo>
                    <a:pt x="49659" y="716109"/>
                    <a:pt x="38543" y="727217"/>
                    <a:pt x="24829" y="727217"/>
                  </a:cubicBezTo>
                  <a:lnTo>
                    <a:pt x="24829" y="727217"/>
                  </a:lnTo>
                  <a:cubicBezTo>
                    <a:pt x="11116" y="727217"/>
                    <a:pt x="0" y="716109"/>
                    <a:pt x="0" y="702404"/>
                  </a:cubicBezTo>
                  <a:lnTo>
                    <a:pt x="0" y="24813"/>
                  </a:lnTo>
                  <a:cubicBezTo>
                    <a:pt x="0" y="11252"/>
                    <a:pt x="11116"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sp>
          <p:nvSpPr>
            <p:cNvPr id="44" name="Freeform 43">
              <a:extLst>
                <a:ext uri="{FF2B5EF4-FFF2-40B4-BE49-F238E27FC236}">
                  <a16:creationId xmlns:a16="http://schemas.microsoft.com/office/drawing/2014/main" id="{66E9FA1F-BD5E-584D-83EF-DB65E1CD5A13}"/>
                </a:ext>
              </a:extLst>
            </p:cNvPr>
            <p:cNvSpPr/>
            <p:nvPr/>
          </p:nvSpPr>
          <p:spPr>
            <a:xfrm>
              <a:off x="2090573" y="1912748"/>
              <a:ext cx="49658" cy="499429"/>
            </a:xfrm>
            <a:custGeom>
              <a:avLst/>
              <a:gdLst>
                <a:gd name="connsiteX0" fmla="*/ 24829 w 49658"/>
                <a:gd name="connsiteY0" fmla="*/ 0 h 499429"/>
                <a:gd name="connsiteX1" fmla="*/ 24829 w 49658"/>
                <a:gd name="connsiteY1" fmla="*/ 0 h 499429"/>
                <a:gd name="connsiteX2" fmla="*/ 49659 w 49658"/>
                <a:gd name="connsiteY2" fmla="*/ 24813 h 499429"/>
                <a:gd name="connsiteX3" fmla="*/ 49659 w 49658"/>
                <a:gd name="connsiteY3" fmla="*/ 474617 h 499429"/>
                <a:gd name="connsiteX4" fmla="*/ 24829 w 49658"/>
                <a:gd name="connsiteY4" fmla="*/ 499430 h 499429"/>
                <a:gd name="connsiteX5" fmla="*/ 24829 w 49658"/>
                <a:gd name="connsiteY5" fmla="*/ 499430 h 499429"/>
                <a:gd name="connsiteX6" fmla="*/ 0 w 49658"/>
                <a:gd name="connsiteY6" fmla="*/ 474617 h 499429"/>
                <a:gd name="connsiteX7" fmla="*/ 0 w 49658"/>
                <a:gd name="connsiteY7" fmla="*/ 24813 h 499429"/>
                <a:gd name="connsiteX8" fmla="*/ 24829 w 49658"/>
                <a:gd name="connsiteY8" fmla="*/ 0 h 49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58" h="499429">
                  <a:moveTo>
                    <a:pt x="24829" y="0"/>
                  </a:moveTo>
                  <a:lnTo>
                    <a:pt x="24829" y="0"/>
                  </a:lnTo>
                  <a:cubicBezTo>
                    <a:pt x="38543" y="0"/>
                    <a:pt x="49659" y="11108"/>
                    <a:pt x="49659" y="24813"/>
                  </a:cubicBezTo>
                  <a:lnTo>
                    <a:pt x="49659" y="474617"/>
                  </a:lnTo>
                  <a:cubicBezTo>
                    <a:pt x="49659" y="488322"/>
                    <a:pt x="38543" y="499430"/>
                    <a:pt x="24829" y="499430"/>
                  </a:cubicBezTo>
                  <a:lnTo>
                    <a:pt x="24829" y="499430"/>
                  </a:lnTo>
                  <a:cubicBezTo>
                    <a:pt x="11116" y="499430"/>
                    <a:pt x="0" y="488322"/>
                    <a:pt x="0" y="474617"/>
                  </a:cubicBezTo>
                  <a:lnTo>
                    <a:pt x="0" y="24813"/>
                  </a:lnTo>
                  <a:cubicBezTo>
                    <a:pt x="0" y="11108"/>
                    <a:pt x="11116" y="0"/>
                    <a:pt x="24829" y="0"/>
                  </a:cubicBezTo>
                  <a:close/>
                </a:path>
              </a:pathLst>
            </a:custGeom>
            <a:grpFill/>
            <a:ln w="1441" cap="flat">
              <a:solidFill>
                <a:schemeClr val="accent3"/>
              </a:solidFill>
              <a:prstDash val="solid"/>
              <a:miter/>
            </a:ln>
          </p:spPr>
          <p:txBody>
            <a:bodyPr rtlCol="0" anchor="ctr"/>
            <a:lstStyle/>
            <a:p>
              <a:endParaRPr lang="en-US" sz="1800" dirty="0">
                <a:latin typeface="Sagona Book" panose="02020503050505020204" pitchFamily="18" charset="0"/>
              </a:endParaRPr>
            </a:p>
          </p:txBody>
        </p:sp>
      </p:grpSp>
      <p:sp>
        <p:nvSpPr>
          <p:cNvPr id="26" name="Text Placeholder 7">
            <a:extLst>
              <a:ext uri="{FF2B5EF4-FFF2-40B4-BE49-F238E27FC236}">
                <a16:creationId xmlns:a16="http://schemas.microsoft.com/office/drawing/2014/main" id="{B8F4C95D-A397-5343-8EE4-537160CE5C80}"/>
              </a:ext>
            </a:extLst>
          </p:cNvPr>
          <p:cNvSpPr>
            <a:spLocks noGrp="1"/>
          </p:cNvSpPr>
          <p:nvPr>
            <p:ph type="body" sz="quarter" idx="11" hasCustomPrompt="1"/>
          </p:nvPr>
        </p:nvSpPr>
        <p:spPr>
          <a:xfrm>
            <a:off x="1003300" y="3711810"/>
            <a:ext cx="2324100" cy="207963"/>
          </a:xfrm>
          <a:prstGeom prst="rect">
            <a:avLst/>
          </a:prstGeom>
        </p:spPr>
        <p:txBody>
          <a:bodyPr lIns="0" rIns="0" anchor="ctr"/>
          <a:lstStyle>
            <a:lvl1pPr algn="ctr">
              <a:defRPr sz="1800" b="1" cap="all" spc="600" baseline="0">
                <a:solidFill>
                  <a:schemeClr val="accent3"/>
                </a:solidFill>
                <a:latin typeface="Speak Pro" panose="020B0504020101020102" pitchFamily="34" charset="0"/>
              </a:defRPr>
            </a:lvl1pPr>
          </a:lstStyle>
          <a:p>
            <a:pPr lvl="0"/>
            <a:r>
              <a:rPr lang="en-US" dirty="0"/>
              <a:t>Band Name</a:t>
            </a:r>
          </a:p>
        </p:txBody>
      </p:sp>
      <p:sp>
        <p:nvSpPr>
          <p:cNvPr id="28" name="Title 3">
            <a:extLst>
              <a:ext uri="{FF2B5EF4-FFF2-40B4-BE49-F238E27FC236}">
                <a16:creationId xmlns:a16="http://schemas.microsoft.com/office/drawing/2014/main" id="{FF198AF9-EF4C-A44B-B229-40ED271045B6}"/>
              </a:ext>
            </a:extLst>
          </p:cNvPr>
          <p:cNvSpPr>
            <a:spLocks noGrp="1"/>
          </p:cNvSpPr>
          <p:nvPr>
            <p:ph type="title" hasCustomPrompt="1"/>
          </p:nvPr>
        </p:nvSpPr>
        <p:spPr>
          <a:xfrm>
            <a:off x="421942" y="3143603"/>
            <a:ext cx="3486816" cy="484972"/>
          </a:xfrm>
          <a:prstGeom prst="rect">
            <a:avLst/>
          </a:prstGeom>
        </p:spPr>
        <p:txBody>
          <a:bodyPr lIns="0" tIns="0" rIns="0" bIns="0"/>
          <a:lstStyle>
            <a:lvl1pPr algn="ctr">
              <a:defRPr sz="4000" b="1" cap="all" baseline="0">
                <a:solidFill>
                  <a:schemeClr val="bg1"/>
                </a:solidFill>
                <a:latin typeface="Speak Pro" panose="020B0504020101020102" pitchFamily="34" charset="0"/>
              </a:defRPr>
            </a:lvl1pPr>
          </a:lstStyle>
          <a:p>
            <a:r>
              <a:rPr lang="en-US" dirty="0"/>
              <a:t>Album Title</a:t>
            </a:r>
          </a:p>
        </p:txBody>
      </p:sp>
      <p:sp>
        <p:nvSpPr>
          <p:cNvPr id="3" name="Text Placeholder 2">
            <a:extLst>
              <a:ext uri="{FF2B5EF4-FFF2-40B4-BE49-F238E27FC236}">
                <a16:creationId xmlns:a16="http://schemas.microsoft.com/office/drawing/2014/main" id="{4EDBA917-7371-4D48-8387-F48D8E04AA45}"/>
              </a:ext>
            </a:extLst>
          </p:cNvPr>
          <p:cNvSpPr>
            <a:spLocks noGrp="1"/>
          </p:cNvSpPr>
          <p:nvPr>
            <p:ph type="body" sz="quarter" idx="12" hasCustomPrompt="1"/>
          </p:nvPr>
        </p:nvSpPr>
        <p:spPr>
          <a:xfrm>
            <a:off x="422276" y="3990975"/>
            <a:ext cx="3571875" cy="228600"/>
          </a:xfrm>
          <a:prstGeom prst="rect">
            <a:avLst/>
          </a:prstGeom>
        </p:spPr>
        <p:txBody>
          <a:bodyPr/>
          <a:lstStyle>
            <a:lvl1pPr algn="ctr">
              <a:defRPr sz="800">
                <a:solidFill>
                  <a:schemeClr val="bg1"/>
                </a:solidFill>
                <a:latin typeface="Arial" panose="020B0604020202020204" pitchFamily="34" charset="0"/>
                <a:cs typeface="Arial" panose="020B0604020202020204" pitchFamily="34" charset="0"/>
              </a:defRPr>
            </a:lvl1pPr>
            <a:lvl2pPr>
              <a:defRPr sz="800">
                <a:latin typeface="Speak Pro" panose="020B0504020101020102" pitchFamily="34" charset="0"/>
              </a:defRPr>
            </a:lvl2pPr>
            <a:lvl3pPr>
              <a:defRPr sz="800">
                <a:latin typeface="Speak Pro" panose="020B0504020101020102" pitchFamily="34" charset="0"/>
              </a:defRPr>
            </a:lvl3pPr>
            <a:lvl4pPr>
              <a:defRPr sz="800">
                <a:latin typeface="Speak Pro" panose="020B0504020101020102" pitchFamily="34" charset="0"/>
              </a:defRPr>
            </a:lvl4pPr>
            <a:lvl5pPr>
              <a:defRPr sz="800">
                <a:latin typeface="Speak Pro" panose="020B0504020101020102"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DM Cover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F913EE-E733-F243-BB52-E107DA514AF6}"/>
              </a:ext>
            </a:extLst>
          </p:cNvPr>
          <p:cNvPicPr>
            <a:picLocks noChangeAspect="1"/>
          </p:cNvPicPr>
          <p:nvPr userDrawn="1"/>
        </p:nvPicPr>
        <p:blipFill rotWithShape="1">
          <a:blip r:embed="rId2">
            <a:alphaModFix amt="32000"/>
            <a:extLst>
              <a:ext uri="{28A0092B-C50C-407E-A947-70E740481C1C}">
                <a14:useLocalDpi xmlns:a14="http://schemas.microsoft.com/office/drawing/2010/main" val="0"/>
              </a:ext>
            </a:extLst>
          </a:blip>
          <a:srcRect/>
          <a:stretch/>
        </p:blipFill>
        <p:spPr>
          <a:xfrm>
            <a:off x="-2" y="0"/>
            <a:ext cx="4330702" cy="4315702"/>
          </a:xfrm>
          <a:prstGeom prst="rect">
            <a:avLst/>
          </a:prstGeom>
        </p:spPr>
      </p:pic>
      <p:sp>
        <p:nvSpPr>
          <p:cNvPr id="13" name="Diamond 12">
            <a:extLst>
              <a:ext uri="{FF2B5EF4-FFF2-40B4-BE49-F238E27FC236}">
                <a16:creationId xmlns:a16="http://schemas.microsoft.com/office/drawing/2014/main" id="{DCBD02D5-1F87-2B44-8737-12CA89C5171D}"/>
              </a:ext>
            </a:extLst>
          </p:cNvPr>
          <p:cNvSpPr/>
          <p:nvPr userDrawn="1"/>
        </p:nvSpPr>
        <p:spPr>
          <a:xfrm>
            <a:off x="0" y="0"/>
            <a:ext cx="4330700" cy="4343400"/>
          </a:xfrm>
          <a:prstGeom prst="diamond">
            <a:avLst/>
          </a:prstGeom>
          <a:solidFill>
            <a:schemeClr val="tx2">
              <a:alpha val="5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0" name="Picture 19">
            <a:extLst>
              <a:ext uri="{FF2B5EF4-FFF2-40B4-BE49-F238E27FC236}">
                <a16:creationId xmlns:a16="http://schemas.microsoft.com/office/drawing/2014/main" id="{349BA80B-0FFF-3544-931F-91EAFCC656B5}"/>
              </a:ext>
            </a:extLst>
          </p:cNvPr>
          <p:cNvPicPr>
            <a:picLocks noChangeAspect="1"/>
          </p:cNvPicPr>
          <p:nvPr userDrawn="1"/>
        </p:nvPicPr>
        <p:blipFill rotWithShape="1">
          <a:blip r:embed="rId3">
            <a:alphaModFix amt="41000"/>
            <a:extLst>
              <a:ext uri="{28A0092B-C50C-407E-A947-70E740481C1C}">
                <a14:useLocalDpi xmlns:a14="http://schemas.microsoft.com/office/drawing/2010/main" val="0"/>
              </a:ext>
            </a:extLst>
          </a:blip>
          <a:srcRect/>
          <a:stretch/>
        </p:blipFill>
        <p:spPr>
          <a:xfrm>
            <a:off x="-1" y="8648"/>
            <a:ext cx="4330700" cy="4315702"/>
          </a:xfrm>
          <a:prstGeom prst="diamond">
            <a:avLst/>
          </a:prstGeom>
        </p:spPr>
      </p:pic>
      <p:sp>
        <p:nvSpPr>
          <p:cNvPr id="15" name="Diamond 14">
            <a:extLst>
              <a:ext uri="{FF2B5EF4-FFF2-40B4-BE49-F238E27FC236}">
                <a16:creationId xmlns:a16="http://schemas.microsoft.com/office/drawing/2014/main" id="{FFDCA301-4C45-714F-B488-459C093FF109}"/>
              </a:ext>
            </a:extLst>
          </p:cNvPr>
          <p:cNvSpPr/>
          <p:nvPr userDrawn="1"/>
        </p:nvSpPr>
        <p:spPr>
          <a:xfrm>
            <a:off x="-711488" y="-727993"/>
            <a:ext cx="5744440" cy="5761286"/>
          </a:xfrm>
          <a:prstGeom prst="diamond">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Diamond 15">
            <a:extLst>
              <a:ext uri="{FF2B5EF4-FFF2-40B4-BE49-F238E27FC236}">
                <a16:creationId xmlns:a16="http://schemas.microsoft.com/office/drawing/2014/main" id="{CB81F636-FA49-634D-A31E-0D0B11CA97E2}"/>
              </a:ext>
            </a:extLst>
          </p:cNvPr>
          <p:cNvSpPr/>
          <p:nvPr userDrawn="1"/>
        </p:nvSpPr>
        <p:spPr>
          <a:xfrm>
            <a:off x="1" y="-19050"/>
            <a:ext cx="4330700" cy="4343400"/>
          </a:xfrm>
          <a:prstGeom prst="diamond">
            <a:avLst/>
          </a:prstGeom>
          <a:noFill/>
          <a:ln>
            <a:solidFill>
              <a:schemeClr val="accent3"/>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7" name="Straight Connector 16">
            <a:extLst>
              <a:ext uri="{FF2B5EF4-FFF2-40B4-BE49-F238E27FC236}">
                <a16:creationId xmlns:a16="http://schemas.microsoft.com/office/drawing/2014/main" id="{56C1A995-C2E2-224F-9F57-C64FD4EFDD03}"/>
              </a:ext>
            </a:extLst>
          </p:cNvPr>
          <p:cNvCxnSpPr/>
          <p:nvPr userDrawn="1"/>
        </p:nvCxnSpPr>
        <p:spPr>
          <a:xfrm flipV="1">
            <a:off x="-387676" y="-123453"/>
            <a:ext cx="2362200" cy="2362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6340C6-3779-3D40-9436-2C57866EC365}"/>
              </a:ext>
            </a:extLst>
          </p:cNvPr>
          <p:cNvCxnSpPr/>
          <p:nvPr userDrawn="1"/>
        </p:nvCxnSpPr>
        <p:spPr>
          <a:xfrm flipV="1">
            <a:off x="2160732" y="2293504"/>
            <a:ext cx="2362200" cy="23622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7E5D40B-A51E-324C-BB04-C96DD1373ED0}"/>
              </a:ext>
            </a:extLst>
          </p:cNvPr>
          <p:cNvSpPr>
            <a:spLocks noGrp="1"/>
          </p:cNvSpPr>
          <p:nvPr>
            <p:ph type="body" sz="quarter" idx="11" hasCustomPrompt="1"/>
          </p:nvPr>
        </p:nvSpPr>
        <p:spPr>
          <a:xfrm>
            <a:off x="1003300" y="2447989"/>
            <a:ext cx="2324100" cy="207963"/>
          </a:xfrm>
          <a:prstGeom prst="rect">
            <a:avLst/>
          </a:prstGeom>
        </p:spPr>
        <p:txBody>
          <a:bodyPr lIns="0" rIns="0" anchor="ctr"/>
          <a:lstStyle>
            <a:lvl1pPr algn="ctr">
              <a:defRPr sz="1600" b="1" cap="all" spc="600" baseline="0">
                <a:solidFill>
                  <a:schemeClr val="accent3"/>
                </a:solidFill>
                <a:latin typeface="Speak Pro" panose="020B0504020101020102" pitchFamily="34" charset="0"/>
              </a:defRPr>
            </a:lvl1pPr>
          </a:lstStyle>
          <a:p>
            <a:pPr lvl="0"/>
            <a:r>
              <a:rPr lang="en-US" dirty="0"/>
              <a:t>Band Name</a:t>
            </a:r>
          </a:p>
        </p:txBody>
      </p:sp>
      <p:sp>
        <p:nvSpPr>
          <p:cNvPr id="10" name="Text Placeholder 2">
            <a:extLst>
              <a:ext uri="{FF2B5EF4-FFF2-40B4-BE49-F238E27FC236}">
                <a16:creationId xmlns:a16="http://schemas.microsoft.com/office/drawing/2014/main" id="{248DE4B4-7479-B94A-BD51-E48308DDB4F6}"/>
              </a:ext>
            </a:extLst>
          </p:cNvPr>
          <p:cNvSpPr>
            <a:spLocks noGrp="1"/>
          </p:cNvSpPr>
          <p:nvPr>
            <p:ph type="body" sz="quarter" idx="12" hasCustomPrompt="1"/>
          </p:nvPr>
        </p:nvSpPr>
        <p:spPr>
          <a:xfrm>
            <a:off x="422276" y="2690515"/>
            <a:ext cx="3571875" cy="228600"/>
          </a:xfrm>
          <a:prstGeom prst="rect">
            <a:avLst/>
          </a:prstGeom>
        </p:spPr>
        <p:txBody>
          <a:bodyPr/>
          <a:lstStyle>
            <a:lvl1pPr algn="ctr">
              <a:defRPr sz="800">
                <a:solidFill>
                  <a:schemeClr val="bg1"/>
                </a:solidFill>
                <a:latin typeface="Speak Pro" panose="020B0504020101020102" pitchFamily="34" charset="0"/>
              </a:defRPr>
            </a:lvl1pPr>
            <a:lvl2pPr>
              <a:defRPr sz="800">
                <a:latin typeface="Speak Pro" panose="020B0504020101020102" pitchFamily="34" charset="0"/>
              </a:defRPr>
            </a:lvl2pPr>
            <a:lvl3pPr>
              <a:defRPr sz="800">
                <a:latin typeface="Speak Pro" panose="020B0504020101020102" pitchFamily="34" charset="0"/>
              </a:defRPr>
            </a:lvl3pPr>
            <a:lvl4pPr>
              <a:defRPr sz="800">
                <a:latin typeface="Speak Pro" panose="020B0504020101020102" pitchFamily="34" charset="0"/>
              </a:defRPr>
            </a:lvl4pPr>
            <a:lvl5pPr>
              <a:defRPr sz="800">
                <a:latin typeface="Speak Pro" panose="020B0504020101020102"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4" name="Title 3">
            <a:extLst>
              <a:ext uri="{FF2B5EF4-FFF2-40B4-BE49-F238E27FC236}">
                <a16:creationId xmlns:a16="http://schemas.microsoft.com/office/drawing/2014/main" id="{7F6BCD73-8303-A94B-A05D-A683CFEE99BD}"/>
              </a:ext>
            </a:extLst>
          </p:cNvPr>
          <p:cNvSpPr>
            <a:spLocks noGrp="1"/>
          </p:cNvSpPr>
          <p:nvPr>
            <p:ph type="title" hasCustomPrompt="1"/>
          </p:nvPr>
        </p:nvSpPr>
        <p:spPr>
          <a:xfrm>
            <a:off x="417324" y="928839"/>
            <a:ext cx="3486816" cy="1673890"/>
          </a:xfrm>
          <a:prstGeom prst="rect">
            <a:avLst/>
          </a:prstGeom>
          <a:ln>
            <a:noFill/>
          </a:ln>
        </p:spPr>
        <p:txBody>
          <a:bodyPr lIns="0" tIns="0" rIns="0" bIns="0" anchor="ctr"/>
          <a:lstStyle>
            <a:lvl1pPr algn="ctr">
              <a:lnSpc>
                <a:spcPts val="4880"/>
              </a:lnSpc>
              <a:defRPr sz="4400" b="0" i="0" cap="all" baseline="0">
                <a:ln>
                  <a:solidFill>
                    <a:schemeClr val="accent3"/>
                  </a:solidFill>
                </a:ln>
                <a:noFill/>
                <a:effectLst>
                  <a:glow rad="228600">
                    <a:schemeClr val="accent3">
                      <a:satMod val="175000"/>
                      <a:alpha val="40000"/>
                    </a:schemeClr>
                  </a:glow>
                </a:effectLst>
                <a:latin typeface="Arial" panose="020B0604020202020204" pitchFamily="34" charset="0"/>
                <a:cs typeface="Arial" panose="020B0604020202020204" pitchFamily="34" charset="0"/>
              </a:defRPr>
            </a:lvl1pPr>
          </a:lstStyle>
          <a:p>
            <a:r>
              <a:rPr lang="en-US" dirty="0"/>
              <a:t>Album </a:t>
            </a:r>
            <a:br>
              <a:rPr lang="en-US" dirty="0"/>
            </a:br>
            <a:r>
              <a:rPr lang="en-US" dirty="0"/>
              <a:t>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5B8A-5898-4987-9C4B-A4E52EB34D4F}"/>
              </a:ext>
            </a:extLst>
          </p:cNvPr>
          <p:cNvSpPr>
            <a:spLocks noGrp="1"/>
          </p:cNvSpPr>
          <p:nvPr>
            <p:ph type="title"/>
          </p:nvPr>
        </p:nvSpPr>
        <p:spPr>
          <a:xfrm>
            <a:off x="298450" y="230188"/>
            <a:ext cx="3733800" cy="836612"/>
          </a:xfrm>
          <a:prstGeom prst="rect">
            <a:avLst/>
          </a:prstGeom>
        </p:spPr>
        <p:txBody>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100211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69000">
              <a:srgbClr val="08002A"/>
            </a:gs>
            <a:gs pos="0">
              <a:srgbClr val="B02663"/>
            </a:gs>
          </a:gsLst>
          <a:lin ang="5400000" scaled="1"/>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2" r:id="rId2"/>
    <p:sldLayoutId id="2147483661" r:id="rId3"/>
    <p:sldLayoutId id="2147483664" r:id="rId4"/>
    <p:sldLayoutId id="214748366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12" eaLnBrk="1" hangingPunct="1">
        <a:defRPr>
          <a:latin typeface="+mn-lt"/>
          <a:ea typeface="+mn-ea"/>
          <a:cs typeface="+mn-cs"/>
        </a:defRPr>
      </a:lvl2pPr>
      <a:lvl3pPr marL="914424" eaLnBrk="1" hangingPunct="1">
        <a:defRPr>
          <a:latin typeface="+mn-lt"/>
          <a:ea typeface="+mn-ea"/>
          <a:cs typeface="+mn-cs"/>
        </a:defRPr>
      </a:lvl3pPr>
      <a:lvl4pPr marL="1371636" eaLnBrk="1" hangingPunct="1">
        <a:defRPr>
          <a:latin typeface="+mn-lt"/>
          <a:ea typeface="+mn-ea"/>
          <a:cs typeface="+mn-cs"/>
        </a:defRPr>
      </a:lvl4pPr>
      <a:lvl5pPr marL="1828849" eaLnBrk="1" hangingPunct="1">
        <a:defRPr>
          <a:latin typeface="+mn-lt"/>
          <a:ea typeface="+mn-ea"/>
          <a:cs typeface="+mn-cs"/>
        </a:defRPr>
      </a:lvl5pPr>
      <a:lvl6pPr marL="2286061" eaLnBrk="1" hangingPunct="1">
        <a:defRPr>
          <a:latin typeface="+mn-lt"/>
          <a:ea typeface="+mn-ea"/>
          <a:cs typeface="+mn-cs"/>
        </a:defRPr>
      </a:lvl6pPr>
      <a:lvl7pPr marL="2743273" eaLnBrk="1" hangingPunct="1">
        <a:defRPr>
          <a:latin typeface="+mn-lt"/>
          <a:ea typeface="+mn-ea"/>
          <a:cs typeface="+mn-cs"/>
        </a:defRPr>
      </a:lvl7pPr>
      <a:lvl8pPr marL="3200485" eaLnBrk="1" hangingPunct="1">
        <a:defRPr>
          <a:latin typeface="+mn-lt"/>
          <a:ea typeface="+mn-ea"/>
          <a:cs typeface="+mn-cs"/>
        </a:defRPr>
      </a:lvl8pPr>
      <a:lvl9pPr marL="3657697" eaLnBrk="1" hangingPunct="1">
        <a:defRPr>
          <a:latin typeface="+mn-lt"/>
          <a:ea typeface="+mn-ea"/>
          <a:cs typeface="+mn-cs"/>
        </a:defRPr>
      </a:lvl9pPr>
    </p:bodyStyle>
    <p:otherStyle>
      <a:lvl1pPr marL="0" eaLnBrk="1" hangingPunct="1">
        <a:defRPr>
          <a:latin typeface="+mn-lt"/>
          <a:ea typeface="+mn-ea"/>
          <a:cs typeface="+mn-cs"/>
        </a:defRPr>
      </a:lvl1pPr>
      <a:lvl2pPr marL="457212" eaLnBrk="1" hangingPunct="1">
        <a:defRPr>
          <a:latin typeface="+mn-lt"/>
          <a:ea typeface="+mn-ea"/>
          <a:cs typeface="+mn-cs"/>
        </a:defRPr>
      </a:lvl2pPr>
      <a:lvl3pPr marL="914424" eaLnBrk="1" hangingPunct="1">
        <a:defRPr>
          <a:latin typeface="+mn-lt"/>
          <a:ea typeface="+mn-ea"/>
          <a:cs typeface="+mn-cs"/>
        </a:defRPr>
      </a:lvl3pPr>
      <a:lvl4pPr marL="1371636" eaLnBrk="1" hangingPunct="1">
        <a:defRPr>
          <a:latin typeface="+mn-lt"/>
          <a:ea typeface="+mn-ea"/>
          <a:cs typeface="+mn-cs"/>
        </a:defRPr>
      </a:lvl4pPr>
      <a:lvl5pPr marL="1828849" eaLnBrk="1" hangingPunct="1">
        <a:defRPr>
          <a:latin typeface="+mn-lt"/>
          <a:ea typeface="+mn-ea"/>
          <a:cs typeface="+mn-cs"/>
        </a:defRPr>
      </a:lvl5pPr>
      <a:lvl6pPr marL="2286061" eaLnBrk="1" hangingPunct="1">
        <a:defRPr>
          <a:latin typeface="+mn-lt"/>
          <a:ea typeface="+mn-ea"/>
          <a:cs typeface="+mn-cs"/>
        </a:defRPr>
      </a:lvl6pPr>
      <a:lvl7pPr marL="2743273" eaLnBrk="1" hangingPunct="1">
        <a:defRPr>
          <a:latin typeface="+mn-lt"/>
          <a:ea typeface="+mn-ea"/>
          <a:cs typeface="+mn-cs"/>
        </a:defRPr>
      </a:lvl7pPr>
      <a:lvl8pPr marL="3200485" eaLnBrk="1" hangingPunct="1">
        <a:defRPr>
          <a:latin typeface="+mn-lt"/>
          <a:ea typeface="+mn-ea"/>
          <a:cs typeface="+mn-cs"/>
        </a:defRPr>
      </a:lvl8pPr>
      <a:lvl9pPr marL="3657697"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B73F1B9-07EB-2D42-864A-2823E2816686}"/>
              </a:ext>
            </a:extLst>
          </p:cNvPr>
          <p:cNvSpPr>
            <a:spLocks noGrp="1"/>
          </p:cNvSpPr>
          <p:nvPr>
            <p:ph type="title"/>
          </p:nvPr>
        </p:nvSpPr>
        <p:spPr>
          <a:xfrm>
            <a:off x="260351" y="1019176"/>
            <a:ext cx="3810000" cy="1851115"/>
          </a:xfrm>
        </p:spPr>
        <p:txBody>
          <a:bodyPr/>
          <a:lstStyle/>
          <a:p>
            <a:r>
              <a:rPr lang="en-GB" sz="2400" dirty="0"/>
              <a:t>Sound Frequency Analyzer with LCD and LED Display</a:t>
            </a:r>
            <a:endParaRPr lang="en-US" sz="2400" dirty="0"/>
          </a:p>
        </p:txBody>
      </p:sp>
      <p:sp>
        <p:nvSpPr>
          <p:cNvPr id="8" name="TextBox 7">
            <a:extLst>
              <a:ext uri="{FF2B5EF4-FFF2-40B4-BE49-F238E27FC236}">
                <a16:creationId xmlns:a16="http://schemas.microsoft.com/office/drawing/2014/main" id="{79B612DE-EED0-846F-1B8A-807856A82446}"/>
              </a:ext>
            </a:extLst>
          </p:cNvPr>
          <p:cNvSpPr txBox="1"/>
          <p:nvPr/>
        </p:nvSpPr>
        <p:spPr>
          <a:xfrm>
            <a:off x="793750" y="2686646"/>
            <a:ext cx="2904321" cy="923330"/>
          </a:xfrm>
          <a:prstGeom prst="rect">
            <a:avLst/>
          </a:prstGeom>
          <a:noFill/>
        </p:spPr>
        <p:txBody>
          <a:bodyPr wrap="none" rtlCol="0">
            <a:spAutoFit/>
          </a:bodyPr>
          <a:lstStyle/>
          <a:p>
            <a:r>
              <a:rPr lang="en-US" b="1" dirty="0">
                <a:solidFill>
                  <a:schemeClr val="bg1"/>
                </a:solidFill>
              </a:rPr>
              <a:t>Done by: </a:t>
            </a:r>
          </a:p>
          <a:p>
            <a:r>
              <a:rPr lang="en-US" b="1" dirty="0">
                <a:solidFill>
                  <a:schemeClr val="bg1"/>
                </a:solidFill>
              </a:rPr>
              <a:t>Mariam Ayman – 120200094</a:t>
            </a:r>
          </a:p>
          <a:p>
            <a:r>
              <a:rPr lang="en-US" b="1" dirty="0" err="1">
                <a:solidFill>
                  <a:schemeClr val="bg1"/>
                </a:solidFill>
              </a:rPr>
              <a:t>Toqa</a:t>
            </a:r>
            <a:r>
              <a:rPr lang="en-US" b="1" dirty="0">
                <a:solidFill>
                  <a:schemeClr val="bg1"/>
                </a:solidFill>
              </a:rPr>
              <a:t> Alaa - 120200032</a:t>
            </a:r>
          </a:p>
        </p:txBody>
      </p:sp>
    </p:spTree>
    <p:extLst>
      <p:ext uri="{BB962C8B-B14F-4D97-AF65-F5344CB8AC3E}">
        <p14:creationId xmlns:p14="http://schemas.microsoft.com/office/powerpoint/2010/main" val="3367268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E4A175-E1D2-3CE5-F55E-B35F8213AB5D}"/>
              </a:ext>
            </a:extLst>
          </p:cNvPr>
          <p:cNvSpPr txBox="1"/>
          <p:nvPr/>
        </p:nvSpPr>
        <p:spPr>
          <a:xfrm>
            <a:off x="184150" y="257175"/>
            <a:ext cx="3886200" cy="3785652"/>
          </a:xfrm>
          <a:prstGeom prst="rect">
            <a:avLst/>
          </a:prstGeom>
          <a:noFill/>
        </p:spPr>
        <p:txBody>
          <a:bodyPr wrap="square">
            <a:spAutoFit/>
          </a:bodyPr>
          <a:lstStyle/>
          <a:p>
            <a:pPr algn="l"/>
            <a:r>
              <a:rPr lang="en-GB" sz="1200" b="1" i="0" u="sng" dirty="0">
                <a:solidFill>
                  <a:srgbClr val="D1D5DB"/>
                </a:solidFill>
                <a:effectLst/>
                <a:latin typeface="Times New Roman" panose="02020603050405020304" pitchFamily="18" charset="0"/>
                <a:cs typeface="Times New Roman" panose="02020603050405020304" pitchFamily="18" charset="0"/>
              </a:rPr>
              <a:t>Initialization</a:t>
            </a:r>
            <a:r>
              <a:rPr lang="en-GB" sz="1200" b="1" i="0" dirty="0">
                <a:solidFill>
                  <a:srgbClr val="D1D5DB"/>
                </a:solidFill>
                <a:effectLst/>
                <a:latin typeface="Times New Roman" panose="02020603050405020304" pitchFamily="18" charset="0"/>
                <a:cs typeface="Times New Roman" panose="02020603050405020304" pitchFamily="18" charset="0"/>
              </a:rPr>
              <a:t>:</a:t>
            </a:r>
          </a:p>
          <a:p>
            <a:pPr algn="l"/>
            <a:r>
              <a:rPr lang="en-GB" sz="1200" b="1" i="0" dirty="0">
                <a:solidFill>
                  <a:srgbClr val="D1D5DB"/>
                </a:solidFill>
                <a:effectLst/>
                <a:latin typeface="Times New Roman" panose="02020603050405020304" pitchFamily="18" charset="0"/>
                <a:cs typeface="Times New Roman" panose="02020603050405020304" pitchFamily="18" charset="0"/>
              </a:rPr>
              <a:t>During the setup, the LCD is initialized, and a message "Sound intensity:" is displayed on it. The analog reference is set to the internal 2.56V reference. Pin directions are set, and UART communication settings are configured.</a:t>
            </a:r>
          </a:p>
          <a:p>
            <a:pPr algn="l"/>
            <a:endParaRPr lang="en-GB" sz="1200" b="1" i="0" dirty="0">
              <a:solidFill>
                <a:srgbClr val="D1D5DB"/>
              </a:solidFill>
              <a:effectLst/>
              <a:latin typeface="Times New Roman" panose="02020603050405020304" pitchFamily="18" charset="0"/>
              <a:cs typeface="Times New Roman" panose="02020603050405020304" pitchFamily="18" charset="0"/>
            </a:endParaRPr>
          </a:p>
          <a:p>
            <a:pPr algn="l"/>
            <a:r>
              <a:rPr lang="en-GB" sz="1200" b="1" i="0" u="sng" dirty="0">
                <a:solidFill>
                  <a:srgbClr val="D1D5DB"/>
                </a:solidFill>
                <a:effectLst/>
                <a:latin typeface="Times New Roman" panose="02020603050405020304" pitchFamily="18" charset="0"/>
                <a:cs typeface="Times New Roman" panose="02020603050405020304" pitchFamily="18" charset="0"/>
              </a:rPr>
              <a:t>Sound Intensity Measurement:</a:t>
            </a:r>
          </a:p>
          <a:p>
            <a:pPr algn="l"/>
            <a:r>
              <a:rPr lang="en-GB" sz="1200" b="1" i="0" dirty="0">
                <a:solidFill>
                  <a:srgbClr val="D1D5DB"/>
                </a:solidFill>
                <a:effectLst/>
                <a:latin typeface="Times New Roman" panose="02020603050405020304" pitchFamily="18" charset="0"/>
                <a:cs typeface="Times New Roman" panose="02020603050405020304" pitchFamily="18" charset="0"/>
              </a:rPr>
              <a:t>In the loop() function, the analog value from the sound sensor (connected to A0) is read using the </a:t>
            </a:r>
            <a:r>
              <a:rPr lang="en-GB" sz="1200" b="1" i="0" dirty="0" err="1">
                <a:solidFill>
                  <a:srgbClr val="D1D5DB"/>
                </a:solidFill>
                <a:effectLst/>
                <a:latin typeface="Times New Roman" panose="02020603050405020304" pitchFamily="18" charset="0"/>
                <a:cs typeface="Times New Roman" panose="02020603050405020304" pitchFamily="18" charset="0"/>
              </a:rPr>
              <a:t>readADC</a:t>
            </a:r>
            <a:r>
              <a:rPr lang="en-GB" sz="1200" b="1" i="0" dirty="0">
                <a:solidFill>
                  <a:srgbClr val="D1D5DB"/>
                </a:solidFill>
                <a:effectLst/>
                <a:latin typeface="Times New Roman" panose="02020603050405020304" pitchFamily="18" charset="0"/>
                <a:cs typeface="Times New Roman" panose="02020603050405020304" pitchFamily="18" charset="0"/>
              </a:rPr>
              <a:t>() function. The measured intensity value is then displayed on the LCD.</a:t>
            </a:r>
          </a:p>
          <a:p>
            <a:pPr algn="l"/>
            <a:endParaRPr lang="en-GB" sz="1200" b="1" i="0" dirty="0">
              <a:solidFill>
                <a:srgbClr val="D1D5DB"/>
              </a:solidFill>
              <a:effectLst/>
              <a:latin typeface="Times New Roman" panose="02020603050405020304" pitchFamily="18" charset="0"/>
              <a:cs typeface="Times New Roman" panose="02020603050405020304" pitchFamily="18" charset="0"/>
            </a:endParaRPr>
          </a:p>
          <a:p>
            <a:pPr algn="l"/>
            <a:r>
              <a:rPr lang="en-GB" sz="1200" b="1" i="0" u="sng" dirty="0">
                <a:solidFill>
                  <a:srgbClr val="D1D5DB"/>
                </a:solidFill>
                <a:effectLst/>
                <a:latin typeface="Times New Roman" panose="02020603050405020304" pitchFamily="18" charset="0"/>
                <a:cs typeface="Times New Roman" panose="02020603050405020304" pitchFamily="18" charset="0"/>
              </a:rPr>
              <a:t>LED Indication:</a:t>
            </a:r>
          </a:p>
          <a:p>
            <a:pPr algn="l"/>
            <a:r>
              <a:rPr lang="en-GB" sz="1200" b="1" i="0" dirty="0">
                <a:solidFill>
                  <a:srgbClr val="D1D5DB"/>
                </a:solidFill>
                <a:effectLst/>
                <a:latin typeface="Times New Roman" panose="02020603050405020304" pitchFamily="18" charset="0"/>
                <a:cs typeface="Times New Roman" panose="02020603050405020304" pitchFamily="18" charset="0"/>
              </a:rPr>
              <a:t>Depending on the measured intensity value, different LEDs connected to pins PB0, PB1, and PB2 are turned on or off. The LED output indicates the intensity level of the sound. The specific intensity ranges and LED indications can be understood from the code's conditional statements.</a:t>
            </a:r>
          </a:p>
        </p:txBody>
      </p:sp>
    </p:spTree>
    <p:extLst>
      <p:ext uri="{BB962C8B-B14F-4D97-AF65-F5344CB8AC3E}">
        <p14:creationId xmlns:p14="http://schemas.microsoft.com/office/powerpoint/2010/main" val="1344443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E4A175-E1D2-3CE5-F55E-B35F8213AB5D}"/>
              </a:ext>
            </a:extLst>
          </p:cNvPr>
          <p:cNvSpPr txBox="1"/>
          <p:nvPr/>
        </p:nvSpPr>
        <p:spPr>
          <a:xfrm>
            <a:off x="184150" y="638175"/>
            <a:ext cx="3886200" cy="2677656"/>
          </a:xfrm>
          <a:prstGeom prst="rect">
            <a:avLst/>
          </a:prstGeom>
          <a:noFill/>
        </p:spPr>
        <p:txBody>
          <a:bodyPr wrap="square">
            <a:spAutoFit/>
          </a:bodyPr>
          <a:lstStyle/>
          <a:p>
            <a:pPr algn="l"/>
            <a:r>
              <a:rPr lang="en-GB" sz="1200" b="1" i="0" u="sng" dirty="0">
                <a:solidFill>
                  <a:srgbClr val="D1D5DB"/>
                </a:solidFill>
                <a:effectLst/>
                <a:latin typeface="Times New Roman" panose="02020603050405020304" pitchFamily="18" charset="0"/>
                <a:cs typeface="Times New Roman" panose="02020603050405020304" pitchFamily="18" charset="0"/>
              </a:rPr>
              <a:t>Delay and Loop:</a:t>
            </a:r>
          </a:p>
          <a:p>
            <a:pPr algn="l"/>
            <a:r>
              <a:rPr lang="en-GB" sz="1200" b="1" i="0" dirty="0">
                <a:solidFill>
                  <a:srgbClr val="D1D5DB"/>
                </a:solidFill>
                <a:effectLst/>
                <a:latin typeface="Times New Roman" panose="02020603050405020304" pitchFamily="18" charset="0"/>
                <a:cs typeface="Times New Roman" panose="02020603050405020304" pitchFamily="18" charset="0"/>
              </a:rPr>
              <a:t>After the LED indication, a delay of 500 milliseconds (0.5 seconds) is implemented using the delay500ms() function. This creates a pause between each measurement and LED update. The loop then repeats, continually measuring the sound intensity, updating the LCD, and controlling the LEDs accordingly.</a:t>
            </a:r>
          </a:p>
          <a:p>
            <a:pPr algn="l"/>
            <a:endParaRPr lang="en-GB" sz="1200" b="1" i="0" dirty="0">
              <a:solidFill>
                <a:srgbClr val="D1D5DB"/>
              </a:solidFill>
              <a:effectLst/>
              <a:latin typeface="Times New Roman" panose="02020603050405020304" pitchFamily="18" charset="0"/>
              <a:cs typeface="Times New Roman" panose="02020603050405020304" pitchFamily="18" charset="0"/>
            </a:endParaRPr>
          </a:p>
          <a:p>
            <a:pPr algn="l"/>
            <a:endParaRPr lang="en-GB" sz="1200" b="1" i="0" dirty="0">
              <a:solidFill>
                <a:srgbClr val="D1D5DB"/>
              </a:solidFill>
              <a:effectLst/>
              <a:latin typeface="Times New Roman" panose="02020603050405020304" pitchFamily="18" charset="0"/>
              <a:cs typeface="Times New Roman" panose="02020603050405020304" pitchFamily="18" charset="0"/>
            </a:endParaRPr>
          </a:p>
          <a:p>
            <a:pPr algn="l"/>
            <a:r>
              <a:rPr lang="en-GB" sz="1200" b="1" i="0" u="sng" dirty="0">
                <a:solidFill>
                  <a:srgbClr val="D1D5DB"/>
                </a:solidFill>
                <a:effectLst/>
                <a:latin typeface="Times New Roman" panose="02020603050405020304" pitchFamily="18" charset="0"/>
                <a:cs typeface="Times New Roman" panose="02020603050405020304" pitchFamily="18" charset="0"/>
              </a:rPr>
              <a:t>UART Communication:</a:t>
            </a:r>
          </a:p>
          <a:p>
            <a:pPr algn="l"/>
            <a:r>
              <a:rPr lang="en-GB" sz="1200" b="1" i="0" dirty="0">
                <a:solidFill>
                  <a:srgbClr val="D1D5DB"/>
                </a:solidFill>
                <a:effectLst/>
                <a:latin typeface="Times New Roman" panose="02020603050405020304" pitchFamily="18" charset="0"/>
                <a:cs typeface="Times New Roman" panose="02020603050405020304" pitchFamily="18" charset="0"/>
              </a:rPr>
              <a:t>The measured intensity value is also sent through UART (serial communication) using the </a:t>
            </a:r>
            <a:r>
              <a:rPr lang="en-GB" sz="1200" b="1" dirty="0" err="1">
                <a:solidFill>
                  <a:srgbClr val="D1D5DB"/>
                </a:solidFill>
                <a:latin typeface="Times New Roman" panose="02020603050405020304" pitchFamily="18" charset="0"/>
                <a:cs typeface="Times New Roman" panose="02020603050405020304" pitchFamily="18" charset="0"/>
              </a:rPr>
              <a:t>UART</a:t>
            </a:r>
            <a:r>
              <a:rPr lang="en-GB" sz="1200" b="1" i="0" dirty="0" err="1">
                <a:solidFill>
                  <a:srgbClr val="D1D5DB"/>
                </a:solidFill>
                <a:effectLst/>
                <a:latin typeface="Times New Roman" panose="02020603050405020304" pitchFamily="18" charset="0"/>
                <a:cs typeface="Times New Roman" panose="02020603050405020304" pitchFamily="18" charset="0"/>
              </a:rPr>
              <a:t>_puts</a:t>
            </a:r>
            <a:r>
              <a:rPr lang="en-GB" sz="1200" b="1" i="0" dirty="0">
                <a:solidFill>
                  <a:srgbClr val="D1D5DB"/>
                </a:solidFill>
                <a:effectLst/>
                <a:latin typeface="Times New Roman" panose="02020603050405020304" pitchFamily="18" charset="0"/>
                <a:cs typeface="Times New Roman" panose="02020603050405020304" pitchFamily="18" charset="0"/>
              </a:rPr>
              <a:t>() function. The value is transmitted as a string and can be received by an external device or logged for further analysis.</a:t>
            </a:r>
          </a:p>
        </p:txBody>
      </p:sp>
    </p:spTree>
    <p:extLst>
      <p:ext uri="{BB962C8B-B14F-4D97-AF65-F5344CB8AC3E}">
        <p14:creationId xmlns:p14="http://schemas.microsoft.com/office/powerpoint/2010/main" val="946207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5B84F8-C436-6F8D-8D61-CD300A9BC0A0}"/>
              </a:ext>
            </a:extLst>
          </p:cNvPr>
          <p:cNvSpPr>
            <a:spLocks noGrp="1"/>
          </p:cNvSpPr>
          <p:nvPr>
            <p:ph type="title"/>
          </p:nvPr>
        </p:nvSpPr>
        <p:spPr>
          <a:xfrm>
            <a:off x="336550" y="3000375"/>
            <a:ext cx="3486816" cy="484972"/>
          </a:xfrm>
        </p:spPr>
        <p:txBody>
          <a:bodyPr/>
          <a:lstStyle/>
          <a:p>
            <a:r>
              <a:rPr lang="en-US" sz="4400" dirty="0"/>
              <a:t>Demo</a:t>
            </a:r>
          </a:p>
        </p:txBody>
      </p:sp>
    </p:spTree>
    <p:extLst>
      <p:ext uri="{BB962C8B-B14F-4D97-AF65-F5344CB8AC3E}">
        <p14:creationId xmlns:p14="http://schemas.microsoft.com/office/powerpoint/2010/main" val="3948485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68000">
              <a:srgbClr val="08002A"/>
            </a:gs>
            <a:gs pos="0">
              <a:srgbClr val="B02663"/>
            </a:gs>
          </a:gsLst>
          <a:lin ang="5400000" scaled="1"/>
        </a:gradFill>
        <a:effectLst/>
      </p:bgPr>
    </p:bg>
    <p:spTree>
      <p:nvGrpSpPr>
        <p:cNvPr id="1" name=""/>
        <p:cNvGrpSpPr/>
        <p:nvPr/>
      </p:nvGrpSpPr>
      <p:grpSpPr>
        <a:xfrm>
          <a:off x="0" y="0"/>
          <a:ext cx="0" cy="0"/>
          <a:chOff x="0" y="0"/>
          <a:chExt cx="0" cy="0"/>
        </a:xfrm>
      </p:grpSpPr>
      <p:pic>
        <p:nvPicPr>
          <p:cNvPr id="6" name="Demo">
            <a:hlinkClick r:id="" action="ppaction://media"/>
            <a:extLst>
              <a:ext uri="{FF2B5EF4-FFF2-40B4-BE49-F238E27FC236}">
                <a16:creationId xmlns:a16="http://schemas.microsoft.com/office/drawing/2014/main" id="{15F22F31-3B68-4313-3806-3CD3A58266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09575"/>
            <a:ext cx="4330700" cy="327660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1122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E4A175-E1D2-3CE5-F55E-B35F8213AB5D}"/>
              </a:ext>
            </a:extLst>
          </p:cNvPr>
          <p:cNvSpPr txBox="1"/>
          <p:nvPr/>
        </p:nvSpPr>
        <p:spPr>
          <a:xfrm>
            <a:off x="222250" y="0"/>
            <a:ext cx="3886200" cy="3970318"/>
          </a:xfrm>
          <a:prstGeom prst="rect">
            <a:avLst/>
          </a:prstGeom>
          <a:noFill/>
        </p:spPr>
        <p:txBody>
          <a:bodyPr wrap="square">
            <a:spAutoFit/>
          </a:bodyPr>
          <a:lstStyle/>
          <a:p>
            <a:pPr algn="l"/>
            <a:endParaRPr lang="en-GB" sz="1400" b="1" i="0" dirty="0">
              <a:solidFill>
                <a:srgbClr val="D1D5DB"/>
              </a:solidFill>
              <a:effectLst/>
              <a:latin typeface="Times New Roman" panose="02020603050405020304" pitchFamily="18" charset="0"/>
              <a:cs typeface="Times New Roman" panose="02020603050405020304" pitchFamily="18" charset="0"/>
            </a:endParaRPr>
          </a:p>
          <a:p>
            <a:pPr algn="l"/>
            <a:endParaRPr lang="en-GB" sz="1400" b="1" i="0" dirty="0">
              <a:solidFill>
                <a:srgbClr val="D1D5DB"/>
              </a:solidFill>
              <a:effectLst/>
              <a:latin typeface="Times New Roman" panose="02020603050405020304" pitchFamily="18" charset="0"/>
              <a:cs typeface="Times New Roman" panose="02020603050405020304" pitchFamily="18" charset="0"/>
            </a:endParaRPr>
          </a:p>
          <a:p>
            <a:pPr algn="l"/>
            <a:r>
              <a:rPr lang="en-GB" sz="1400" b="1" i="0" u="sng" dirty="0">
                <a:solidFill>
                  <a:srgbClr val="D1D5DB"/>
                </a:solidFill>
                <a:effectLst/>
                <a:latin typeface="Times New Roman" panose="02020603050405020304" pitchFamily="18" charset="0"/>
                <a:cs typeface="Times New Roman" panose="02020603050405020304" pitchFamily="18" charset="0"/>
              </a:rPr>
              <a:t>Demo Illustration:</a:t>
            </a:r>
          </a:p>
          <a:p>
            <a:pPr algn="l"/>
            <a:endParaRPr lang="en-GB" sz="1400" b="1" i="0" u="sng" dirty="0">
              <a:solidFill>
                <a:srgbClr val="D1D5DB"/>
              </a:solidFill>
              <a:effectLst/>
              <a:latin typeface="Times New Roman" panose="02020603050405020304" pitchFamily="18" charset="0"/>
              <a:cs typeface="Times New Roman" panose="02020603050405020304" pitchFamily="18" charset="0"/>
            </a:endParaRPr>
          </a:p>
          <a:p>
            <a:pPr algn="l"/>
            <a:endParaRPr lang="en-GB" sz="1400" b="1" i="0" u="sng" dirty="0">
              <a:solidFill>
                <a:srgbClr val="D1D5DB"/>
              </a:solidFill>
              <a:effectLst/>
              <a:latin typeface="Times New Roman" panose="02020603050405020304" pitchFamily="18" charset="0"/>
              <a:cs typeface="Times New Roman" panose="02020603050405020304" pitchFamily="18" charset="0"/>
            </a:endParaRPr>
          </a:p>
          <a:p>
            <a:pPr algn="l"/>
            <a:r>
              <a:rPr lang="en-GB" sz="1400" b="1" dirty="0">
                <a:solidFill>
                  <a:srgbClr val="D1D5DB"/>
                </a:solidFill>
                <a:latin typeface="Times New Roman" panose="02020603050405020304" pitchFamily="18" charset="0"/>
                <a:cs typeface="Times New Roman" panose="02020603050405020304" pitchFamily="18" charset="0"/>
              </a:rPr>
              <a:t>- First, the yellow led is on as the sensor is reading values within the range from 300 Hz to 400 </a:t>
            </a:r>
            <a:r>
              <a:rPr lang="en-GB" sz="1400" b="1">
                <a:solidFill>
                  <a:srgbClr val="D1D5DB"/>
                </a:solidFill>
                <a:latin typeface="Times New Roman" panose="02020603050405020304" pitchFamily="18" charset="0"/>
                <a:cs typeface="Times New Roman" panose="02020603050405020304" pitchFamily="18" charset="0"/>
              </a:rPr>
              <a:t>Hz.</a:t>
            </a:r>
            <a:endParaRPr lang="en-GB" sz="1400" b="1" dirty="0">
              <a:solidFill>
                <a:srgbClr val="D1D5DB"/>
              </a:solidFill>
              <a:latin typeface="Times New Roman" panose="02020603050405020304" pitchFamily="18" charset="0"/>
              <a:cs typeface="Times New Roman" panose="02020603050405020304" pitchFamily="18" charset="0"/>
            </a:endParaRPr>
          </a:p>
          <a:p>
            <a:pPr algn="l"/>
            <a:endParaRPr lang="en-GB" sz="1400" b="1" dirty="0">
              <a:solidFill>
                <a:srgbClr val="D1D5DB"/>
              </a:solidFill>
              <a:latin typeface="Times New Roman" panose="02020603050405020304" pitchFamily="18" charset="0"/>
              <a:cs typeface="Times New Roman" panose="02020603050405020304" pitchFamily="18" charset="0"/>
            </a:endParaRPr>
          </a:p>
          <a:p>
            <a:pPr algn="l"/>
            <a:r>
              <a:rPr lang="en-GB" sz="1400" b="1" dirty="0">
                <a:solidFill>
                  <a:srgbClr val="D1D5DB"/>
                </a:solidFill>
                <a:latin typeface="Times New Roman" panose="02020603050405020304" pitchFamily="18" charset="0"/>
                <a:cs typeface="Times New Roman" panose="02020603050405020304" pitchFamily="18" charset="0"/>
              </a:rPr>
              <a:t>- Second, the blue led becomes on when we introduced a higher sound frequency in the range from 400 Hz to 700 Hz</a:t>
            </a:r>
          </a:p>
          <a:p>
            <a:pPr algn="l"/>
            <a:endParaRPr lang="en-GB" sz="1400" b="1" dirty="0">
              <a:solidFill>
                <a:srgbClr val="D1D5DB"/>
              </a:solidFill>
              <a:latin typeface="Times New Roman" panose="02020603050405020304" pitchFamily="18" charset="0"/>
              <a:cs typeface="Times New Roman" panose="02020603050405020304" pitchFamily="18" charset="0"/>
            </a:endParaRPr>
          </a:p>
          <a:p>
            <a:pPr algn="l"/>
            <a:r>
              <a:rPr lang="en-GB" sz="1400" b="1" dirty="0">
                <a:solidFill>
                  <a:srgbClr val="D1D5DB"/>
                </a:solidFill>
                <a:latin typeface="Times New Roman" panose="02020603050405020304" pitchFamily="18" charset="0"/>
                <a:cs typeface="Times New Roman" panose="02020603050405020304" pitchFamily="18" charset="0"/>
              </a:rPr>
              <a:t>- Finally, the green led becomes on when the frequency becomes even higher in the range &gt; 700 Hz, typically, it reached the sensor threshold as displayed on the LCD which is equal to (1023 Hz)</a:t>
            </a:r>
          </a:p>
        </p:txBody>
      </p:sp>
    </p:spTree>
    <p:extLst>
      <p:ext uri="{BB962C8B-B14F-4D97-AF65-F5344CB8AC3E}">
        <p14:creationId xmlns:p14="http://schemas.microsoft.com/office/powerpoint/2010/main" val="1586848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5B84F8-C436-6F8D-8D61-CD300A9BC0A0}"/>
              </a:ext>
            </a:extLst>
          </p:cNvPr>
          <p:cNvSpPr>
            <a:spLocks noGrp="1"/>
          </p:cNvSpPr>
          <p:nvPr>
            <p:ph type="title"/>
          </p:nvPr>
        </p:nvSpPr>
        <p:spPr>
          <a:xfrm>
            <a:off x="421942" y="3125003"/>
            <a:ext cx="3486816" cy="484972"/>
          </a:xfrm>
        </p:spPr>
        <p:txBody>
          <a:bodyPr/>
          <a:lstStyle/>
          <a:p>
            <a:r>
              <a:rPr lang="en-US" sz="4400"/>
              <a:t>Thank You!</a:t>
            </a:r>
            <a:endParaRPr lang="en-US" sz="4400" dirty="0"/>
          </a:p>
        </p:txBody>
      </p:sp>
    </p:spTree>
    <p:extLst>
      <p:ext uri="{BB962C8B-B14F-4D97-AF65-F5344CB8AC3E}">
        <p14:creationId xmlns:p14="http://schemas.microsoft.com/office/powerpoint/2010/main" val="1034571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1EB91-1C77-0A5B-5484-0A5445C8A3BF}"/>
              </a:ext>
            </a:extLst>
          </p:cNvPr>
          <p:cNvSpPr>
            <a:spLocks noGrp="1"/>
          </p:cNvSpPr>
          <p:nvPr>
            <p:ph type="title"/>
          </p:nvPr>
        </p:nvSpPr>
        <p:spPr>
          <a:xfrm>
            <a:off x="184150" y="257175"/>
            <a:ext cx="3962400" cy="3608387"/>
          </a:xfrm>
        </p:spPr>
        <p:txBody>
          <a:bodyPr/>
          <a:lstStyle/>
          <a:p>
            <a:r>
              <a:rPr lang="en-US" sz="2000" u="sng" dirty="0"/>
              <a:t>Overview:</a:t>
            </a:r>
            <a:br>
              <a:rPr lang="en-US" sz="2000" dirty="0"/>
            </a:br>
            <a:br>
              <a:rPr lang="en-US" sz="2000" dirty="0"/>
            </a:br>
            <a:r>
              <a:rPr lang="en-GB" sz="2000" b="0" dirty="0">
                <a:solidFill>
                  <a:srgbClr val="D1D5DB"/>
                </a:solidFill>
                <a:latin typeface="Söhne"/>
              </a:rPr>
              <a:t>The system measures the sound intensity using an analog input, displays the intensity value on an LCD, provides visual feedback through LEDs to indicate the intensity level, and transmits the measured value through UART for additional processing or monitoring.</a:t>
            </a:r>
            <a:endParaRPr lang="en-US" sz="2000" dirty="0"/>
          </a:p>
        </p:txBody>
      </p:sp>
    </p:spTree>
    <p:extLst>
      <p:ext uri="{BB962C8B-B14F-4D97-AF65-F5344CB8AC3E}">
        <p14:creationId xmlns:p14="http://schemas.microsoft.com/office/powerpoint/2010/main" val="169357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5B84F8-C436-6F8D-8D61-CD300A9BC0A0}"/>
              </a:ext>
            </a:extLst>
          </p:cNvPr>
          <p:cNvSpPr>
            <a:spLocks noGrp="1"/>
          </p:cNvSpPr>
          <p:nvPr>
            <p:ph type="title"/>
          </p:nvPr>
        </p:nvSpPr>
        <p:spPr>
          <a:xfrm>
            <a:off x="421942" y="3152775"/>
            <a:ext cx="3486816" cy="484972"/>
          </a:xfrm>
        </p:spPr>
        <p:txBody>
          <a:bodyPr/>
          <a:lstStyle/>
          <a:p>
            <a:r>
              <a:rPr lang="en-US" sz="4400" dirty="0"/>
              <a:t>Components</a:t>
            </a:r>
          </a:p>
        </p:txBody>
      </p:sp>
    </p:spTree>
    <p:extLst>
      <p:ext uri="{BB962C8B-B14F-4D97-AF65-F5344CB8AC3E}">
        <p14:creationId xmlns:p14="http://schemas.microsoft.com/office/powerpoint/2010/main" val="151892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E4A175-E1D2-3CE5-F55E-B35F8213AB5D}"/>
              </a:ext>
            </a:extLst>
          </p:cNvPr>
          <p:cNvSpPr txBox="1"/>
          <p:nvPr/>
        </p:nvSpPr>
        <p:spPr>
          <a:xfrm>
            <a:off x="336550" y="409575"/>
            <a:ext cx="3276600" cy="3293209"/>
          </a:xfrm>
          <a:prstGeom prst="rect">
            <a:avLst/>
          </a:prstGeom>
          <a:noFill/>
        </p:spPr>
        <p:txBody>
          <a:bodyPr wrap="square">
            <a:spAutoFit/>
          </a:bodyPr>
          <a:lstStyle/>
          <a:p>
            <a:pPr algn="l">
              <a:buFont typeface="+mj-lt"/>
              <a:buAutoNum type="arabicPeriod"/>
            </a:pPr>
            <a:r>
              <a:rPr lang="en-GB" sz="1600" b="1" i="0" dirty="0">
                <a:solidFill>
                  <a:srgbClr val="D1D5DB"/>
                </a:solidFill>
                <a:effectLst/>
                <a:latin typeface="Times New Roman" panose="02020603050405020304" pitchFamily="18" charset="0"/>
                <a:cs typeface="Times New Roman" panose="02020603050405020304" pitchFamily="18" charset="0"/>
              </a:rPr>
              <a:t>ATmega328 Microcontroller</a:t>
            </a:r>
          </a:p>
          <a:p>
            <a:pPr marL="228600" indent="-228600" algn="l">
              <a:buFont typeface="+mj-lt"/>
              <a:buAutoNum type="arabicPeriod"/>
            </a:pPr>
            <a:endParaRPr lang="en-GB" sz="1600" b="1"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sz="1600" b="1" i="0" dirty="0">
                <a:solidFill>
                  <a:srgbClr val="D1D5DB"/>
                </a:solidFill>
                <a:effectLst/>
                <a:latin typeface="Times New Roman" panose="02020603050405020304" pitchFamily="18" charset="0"/>
                <a:cs typeface="Times New Roman" panose="02020603050405020304" pitchFamily="18" charset="0"/>
              </a:rPr>
              <a:t>Sound Sensor</a:t>
            </a:r>
          </a:p>
          <a:p>
            <a:pPr marL="228600" indent="-228600" algn="l">
              <a:buFont typeface="+mj-lt"/>
              <a:buAutoNum type="arabicPeriod"/>
            </a:pPr>
            <a:endParaRPr lang="en-GB" sz="1600" b="1"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sz="1600" b="1" i="0" dirty="0">
                <a:solidFill>
                  <a:srgbClr val="D1D5DB"/>
                </a:solidFill>
                <a:effectLst/>
                <a:latin typeface="Times New Roman" panose="02020603050405020304" pitchFamily="18" charset="0"/>
                <a:cs typeface="Times New Roman" panose="02020603050405020304" pitchFamily="18" charset="0"/>
              </a:rPr>
              <a:t>LCD Display</a:t>
            </a:r>
          </a:p>
          <a:p>
            <a:pPr marL="228600" indent="-228600" algn="l">
              <a:buFont typeface="+mj-lt"/>
              <a:buAutoNum type="arabicPeriod"/>
            </a:pPr>
            <a:endParaRPr lang="en-GB" sz="1600" b="1"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sz="1600" b="1" i="0" dirty="0">
                <a:solidFill>
                  <a:srgbClr val="D1D5DB"/>
                </a:solidFill>
                <a:effectLst/>
                <a:latin typeface="Times New Roman" panose="02020603050405020304" pitchFamily="18" charset="0"/>
                <a:cs typeface="Times New Roman" panose="02020603050405020304" pitchFamily="18" charset="0"/>
              </a:rPr>
              <a:t>Potentiometer</a:t>
            </a:r>
          </a:p>
          <a:p>
            <a:pPr marL="228600" indent="-228600" algn="l">
              <a:buFont typeface="+mj-lt"/>
              <a:buAutoNum type="arabicPeriod"/>
            </a:pPr>
            <a:endParaRPr lang="en-GB" sz="1600" b="1" i="0" dirty="0">
              <a:solidFill>
                <a:srgbClr val="D1D5DB"/>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sz="1600" b="1" dirty="0">
                <a:solidFill>
                  <a:srgbClr val="D1D5DB"/>
                </a:solidFill>
                <a:latin typeface="Times New Roman" panose="02020603050405020304" pitchFamily="18" charset="0"/>
                <a:cs typeface="Times New Roman" panose="02020603050405020304" pitchFamily="18" charset="0"/>
              </a:rPr>
              <a:t>LEDs</a:t>
            </a:r>
          </a:p>
          <a:p>
            <a:pPr marL="342900" indent="-342900" algn="l">
              <a:buFont typeface="+mj-lt"/>
              <a:buAutoNum type="arabicPeriod"/>
            </a:pPr>
            <a:endParaRPr lang="en-US" sz="1600" b="1" dirty="0">
              <a:solidFill>
                <a:srgbClr val="D1D5DB"/>
              </a:solidFill>
              <a:latin typeface="Times New Roman" panose="02020603050405020304" pitchFamily="18" charset="0"/>
              <a:cs typeface="Times New Roman" panose="02020603050405020304" pitchFamily="18" charset="0"/>
              <a:sym typeface="PT Sans"/>
            </a:endParaRPr>
          </a:p>
          <a:p>
            <a:pPr algn="l">
              <a:buFont typeface="+mj-lt"/>
              <a:buAutoNum type="arabicPeriod"/>
            </a:pPr>
            <a:r>
              <a:rPr lang="en-US" sz="1600" b="1" dirty="0">
                <a:solidFill>
                  <a:srgbClr val="D1D5DB"/>
                </a:solidFill>
                <a:latin typeface="Times New Roman" panose="02020603050405020304" pitchFamily="18" charset="0"/>
                <a:cs typeface="Times New Roman" panose="02020603050405020304" pitchFamily="18" charset="0"/>
                <a:sym typeface="PT Sans"/>
              </a:rPr>
              <a:t>Three Carbon Resistors 220k</a:t>
            </a:r>
            <a:r>
              <a:rPr lang="el-GR" sz="1600" b="1" dirty="0">
                <a:solidFill>
                  <a:srgbClr val="D1D5DB"/>
                </a:solidFill>
                <a:latin typeface="Times New Roman" panose="02020603050405020304" pitchFamily="18" charset="0"/>
                <a:cs typeface="Times New Roman" panose="02020603050405020304" pitchFamily="18" charset="0"/>
                <a:sym typeface="PT Sans"/>
              </a:rPr>
              <a:t>Ω </a:t>
            </a:r>
            <a:endParaRPr lang="en-US" sz="1600" b="1" dirty="0">
              <a:solidFill>
                <a:srgbClr val="D1D5DB"/>
              </a:solidFill>
              <a:latin typeface="Times New Roman" panose="02020603050405020304" pitchFamily="18" charset="0"/>
              <a:cs typeface="Times New Roman" panose="02020603050405020304" pitchFamily="18" charset="0"/>
              <a:sym typeface="PT Sans"/>
            </a:endParaRPr>
          </a:p>
          <a:p>
            <a:pPr marL="228600" indent="-228600" algn="l">
              <a:buFont typeface="+mj-lt"/>
              <a:buAutoNum type="arabicPeriod"/>
            </a:pPr>
            <a:endParaRPr lang="en-GB" sz="1600" b="1" dirty="0">
              <a:solidFill>
                <a:srgbClr val="D1D5DB"/>
              </a:solidFill>
              <a:latin typeface="Times New Roman" panose="02020603050405020304" pitchFamily="18" charset="0"/>
              <a:cs typeface="Times New Roman" panose="02020603050405020304" pitchFamily="18" charset="0"/>
            </a:endParaRPr>
          </a:p>
          <a:p>
            <a:pPr algn="l">
              <a:buFont typeface="+mj-lt"/>
              <a:buAutoNum type="arabicPeriod"/>
            </a:pPr>
            <a:r>
              <a:rPr lang="en-GB" sz="1600" b="1" dirty="0">
                <a:solidFill>
                  <a:srgbClr val="D1D5DB"/>
                </a:solidFill>
                <a:latin typeface="Times New Roman" panose="02020603050405020304" pitchFamily="18" charset="0"/>
                <a:cs typeface="Times New Roman" panose="02020603050405020304" pitchFamily="18" charset="0"/>
              </a:rPr>
              <a:t>Power Supply</a:t>
            </a:r>
          </a:p>
        </p:txBody>
      </p:sp>
    </p:spTree>
    <p:extLst>
      <p:ext uri="{BB962C8B-B14F-4D97-AF65-F5344CB8AC3E}">
        <p14:creationId xmlns:p14="http://schemas.microsoft.com/office/powerpoint/2010/main" val="3735253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5B84F8-C436-6F8D-8D61-CD300A9BC0A0}"/>
              </a:ext>
            </a:extLst>
          </p:cNvPr>
          <p:cNvSpPr>
            <a:spLocks noGrp="1"/>
          </p:cNvSpPr>
          <p:nvPr>
            <p:ph type="title"/>
          </p:nvPr>
        </p:nvSpPr>
        <p:spPr>
          <a:xfrm>
            <a:off x="421942" y="3152775"/>
            <a:ext cx="3486816" cy="484972"/>
          </a:xfrm>
        </p:spPr>
        <p:txBody>
          <a:bodyPr/>
          <a:lstStyle/>
          <a:p>
            <a:r>
              <a:rPr lang="en-US" sz="4400" dirty="0"/>
              <a:t>Explanation</a:t>
            </a:r>
          </a:p>
        </p:txBody>
      </p:sp>
    </p:spTree>
    <p:extLst>
      <p:ext uri="{BB962C8B-B14F-4D97-AF65-F5344CB8AC3E}">
        <p14:creationId xmlns:p14="http://schemas.microsoft.com/office/powerpoint/2010/main" val="2383001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E4A175-E1D2-3CE5-F55E-B35F8213AB5D}"/>
              </a:ext>
            </a:extLst>
          </p:cNvPr>
          <p:cNvSpPr txBox="1"/>
          <p:nvPr/>
        </p:nvSpPr>
        <p:spPr>
          <a:xfrm>
            <a:off x="107950" y="177016"/>
            <a:ext cx="4114800" cy="3970318"/>
          </a:xfrm>
          <a:prstGeom prst="rect">
            <a:avLst/>
          </a:prstGeom>
          <a:noFill/>
        </p:spPr>
        <p:txBody>
          <a:bodyPr wrap="square">
            <a:spAutoFit/>
          </a:bodyPr>
          <a:lstStyle/>
          <a:p>
            <a:pPr algn="l"/>
            <a:r>
              <a:rPr lang="en-GB" sz="1400" dirty="0">
                <a:solidFill>
                  <a:srgbClr val="D1D5DB"/>
                </a:solidFill>
                <a:latin typeface="Times New Roman" panose="02020603050405020304" pitchFamily="18" charset="0"/>
                <a:cs typeface="Times New Roman" panose="02020603050405020304" pitchFamily="18" charset="0"/>
              </a:rPr>
              <a:t>1- When the system is powered on, the sensor measures the sound intensity in the environment.</a:t>
            </a:r>
          </a:p>
          <a:p>
            <a:pPr algn="l"/>
            <a:endParaRPr lang="en-GB" sz="1400" dirty="0">
              <a:solidFill>
                <a:srgbClr val="D1D5DB"/>
              </a:solidFill>
              <a:latin typeface="Times New Roman" panose="02020603050405020304" pitchFamily="18" charset="0"/>
              <a:cs typeface="Times New Roman" panose="02020603050405020304" pitchFamily="18" charset="0"/>
            </a:endParaRPr>
          </a:p>
          <a:p>
            <a:pPr algn="l"/>
            <a:r>
              <a:rPr lang="en-GB" sz="1400" dirty="0">
                <a:solidFill>
                  <a:srgbClr val="D1D5DB"/>
                </a:solidFill>
                <a:latin typeface="Times New Roman" panose="02020603050405020304" pitchFamily="18" charset="0"/>
                <a:cs typeface="Times New Roman" panose="02020603050405020304" pitchFamily="18" charset="0"/>
              </a:rPr>
              <a:t>2- The sound sensor captures the incoming sound waves and converts them into an electrical signal which is then fed into the analog-to-digital converter (ADC) of the microcontroller. </a:t>
            </a:r>
          </a:p>
          <a:p>
            <a:pPr algn="l"/>
            <a:endParaRPr lang="en-GB" sz="1400" dirty="0">
              <a:solidFill>
                <a:srgbClr val="D1D5DB"/>
              </a:solidFill>
              <a:latin typeface="Times New Roman" panose="02020603050405020304" pitchFamily="18" charset="0"/>
              <a:cs typeface="Times New Roman" panose="02020603050405020304" pitchFamily="18" charset="0"/>
            </a:endParaRPr>
          </a:p>
          <a:p>
            <a:pPr algn="l"/>
            <a:r>
              <a:rPr lang="en-GB" sz="1400" dirty="0">
                <a:solidFill>
                  <a:srgbClr val="D1D5DB"/>
                </a:solidFill>
                <a:latin typeface="Times New Roman" panose="02020603050405020304" pitchFamily="18" charset="0"/>
                <a:cs typeface="Times New Roman" panose="02020603050405020304" pitchFamily="18" charset="0"/>
              </a:rPr>
              <a:t>3- The ADC converts the analog voltage value into a digital representation that corresponds to the sound intensity level.</a:t>
            </a:r>
          </a:p>
          <a:p>
            <a:pPr algn="l"/>
            <a:endParaRPr lang="en-GB" sz="1400" dirty="0">
              <a:solidFill>
                <a:srgbClr val="D1D5DB"/>
              </a:solidFill>
              <a:latin typeface="Times New Roman" panose="02020603050405020304" pitchFamily="18" charset="0"/>
              <a:cs typeface="Times New Roman" panose="02020603050405020304" pitchFamily="18" charset="0"/>
            </a:endParaRPr>
          </a:p>
          <a:p>
            <a:pPr algn="l"/>
            <a:r>
              <a:rPr lang="en-GB" sz="1400" dirty="0">
                <a:solidFill>
                  <a:srgbClr val="D1D5DB"/>
                </a:solidFill>
                <a:latin typeface="Times New Roman" panose="02020603050405020304" pitchFamily="18" charset="0"/>
                <a:cs typeface="Times New Roman" panose="02020603050405020304" pitchFamily="18" charset="0"/>
              </a:rPr>
              <a:t>4- Once the sound intensity is obtained as a digital value, the system proceeds to display it on the LCD. The LCD display is initialized and the message "Sound intensity:" is shown on the first line and the measured sound intensity value is then printed on the second line of the LCD.</a:t>
            </a:r>
          </a:p>
        </p:txBody>
      </p:sp>
    </p:spTree>
    <p:extLst>
      <p:ext uri="{BB962C8B-B14F-4D97-AF65-F5344CB8AC3E}">
        <p14:creationId xmlns:p14="http://schemas.microsoft.com/office/powerpoint/2010/main" val="4232193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E4A175-E1D2-3CE5-F55E-B35F8213AB5D}"/>
              </a:ext>
            </a:extLst>
          </p:cNvPr>
          <p:cNvSpPr txBox="1"/>
          <p:nvPr/>
        </p:nvSpPr>
        <p:spPr>
          <a:xfrm>
            <a:off x="107950" y="284738"/>
            <a:ext cx="4114800" cy="3754874"/>
          </a:xfrm>
          <a:prstGeom prst="rect">
            <a:avLst/>
          </a:prstGeom>
          <a:noFill/>
        </p:spPr>
        <p:txBody>
          <a:bodyPr wrap="square">
            <a:spAutoFit/>
          </a:bodyPr>
          <a:lstStyle/>
          <a:p>
            <a:pPr algn="l"/>
            <a:r>
              <a:rPr lang="en-GB" sz="1400" dirty="0">
                <a:solidFill>
                  <a:srgbClr val="D1D5DB"/>
                </a:solidFill>
                <a:latin typeface="Times New Roman" panose="02020603050405020304" pitchFamily="18" charset="0"/>
                <a:cs typeface="Times New Roman" panose="02020603050405020304" pitchFamily="18" charset="0"/>
              </a:rPr>
              <a:t>5- Simultaneously, the microcontroller evaluates the measured sound intensity to determine the appropriate LED indication. This is typically done using conditional statements (if-then) to compare the sound intensity value against predefined ranges and based on the evaluated condition, specific LEDs connected to the microcontroller's pins are turned on.</a:t>
            </a:r>
          </a:p>
          <a:p>
            <a:pPr algn="l"/>
            <a:endParaRPr lang="en-GB" sz="1400" dirty="0">
              <a:solidFill>
                <a:srgbClr val="D1D5DB"/>
              </a:solidFill>
              <a:latin typeface="Times New Roman" panose="02020603050405020304" pitchFamily="18" charset="0"/>
              <a:cs typeface="Times New Roman" panose="02020603050405020304" pitchFamily="18" charset="0"/>
            </a:endParaRPr>
          </a:p>
          <a:p>
            <a:pPr algn="l"/>
            <a:r>
              <a:rPr lang="en-GB" sz="1400" dirty="0">
                <a:solidFill>
                  <a:srgbClr val="D1D5DB"/>
                </a:solidFill>
                <a:latin typeface="Times New Roman" panose="02020603050405020304" pitchFamily="18" charset="0"/>
                <a:cs typeface="Times New Roman" panose="02020603050405020304" pitchFamily="18" charset="0"/>
              </a:rPr>
              <a:t>6- After updating the LED indication, a delay is introduced to allow sufficient time for the LEDs to remain which provides visible indication and stability.</a:t>
            </a:r>
          </a:p>
          <a:p>
            <a:pPr algn="l"/>
            <a:endParaRPr lang="en-GB" sz="1400" dirty="0">
              <a:solidFill>
                <a:srgbClr val="D1D5DB"/>
              </a:solidFill>
              <a:latin typeface="Times New Roman" panose="02020603050405020304" pitchFamily="18" charset="0"/>
              <a:cs typeface="Times New Roman" panose="02020603050405020304" pitchFamily="18" charset="0"/>
            </a:endParaRPr>
          </a:p>
          <a:p>
            <a:pPr algn="l"/>
            <a:r>
              <a:rPr lang="en-GB" sz="1400" dirty="0">
                <a:solidFill>
                  <a:srgbClr val="D1D5DB"/>
                </a:solidFill>
                <a:latin typeface="Times New Roman" panose="02020603050405020304" pitchFamily="18" charset="0"/>
                <a:cs typeface="Times New Roman" panose="02020603050405020304" pitchFamily="18" charset="0"/>
              </a:rPr>
              <a:t>7- The system continues to repeat this sequence, continuously measuring the sound intensity, updating the LCD display, controlling the LEDs, and introducing delays.</a:t>
            </a:r>
          </a:p>
          <a:p>
            <a:pPr algn="l"/>
            <a:endParaRPr lang="en-GB" sz="1400" dirty="0">
              <a:solidFill>
                <a:srgbClr val="D1D5D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58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35DCAB-2182-431D-870E-FBCC7100A4A1}"/>
              </a:ext>
            </a:extLst>
          </p:cNvPr>
          <p:cNvSpPr txBox="1"/>
          <p:nvPr/>
        </p:nvSpPr>
        <p:spPr>
          <a:xfrm>
            <a:off x="717550" y="1254234"/>
            <a:ext cx="2952750" cy="1815882"/>
          </a:xfrm>
          <a:prstGeom prst="rect">
            <a:avLst/>
          </a:prstGeom>
          <a:solidFill>
            <a:schemeClr val="tx2"/>
          </a:solidFill>
        </p:spPr>
        <p:txBody>
          <a:bodyPr wrap="square">
            <a:spAutoFit/>
          </a:bodyPr>
          <a:lstStyle/>
          <a:p>
            <a:pPr algn="ctr"/>
            <a:r>
              <a:rPr lang="en-GB" sz="1600" dirty="0">
                <a:solidFill>
                  <a:srgbClr val="D1D5DB"/>
                </a:solidFill>
                <a:latin typeface="Times New Roman" panose="02020603050405020304" pitchFamily="18" charset="0"/>
                <a:cs typeface="Times New Roman" panose="02020603050405020304" pitchFamily="18" charset="0"/>
              </a:rPr>
              <a:t>Thus, allowing the user to monitor the sound intensity level in real time and observe the corresponding LED indication, providing a visual and numerical representation of the sound intensity in the environment</a:t>
            </a:r>
          </a:p>
        </p:txBody>
      </p:sp>
    </p:spTree>
    <p:extLst>
      <p:ext uri="{BB962C8B-B14F-4D97-AF65-F5344CB8AC3E}">
        <p14:creationId xmlns:p14="http://schemas.microsoft.com/office/powerpoint/2010/main" val="3749082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5B84F8-C436-6F8D-8D61-CD300A9BC0A0}"/>
              </a:ext>
            </a:extLst>
          </p:cNvPr>
          <p:cNvSpPr>
            <a:spLocks noGrp="1"/>
          </p:cNvSpPr>
          <p:nvPr>
            <p:ph type="title"/>
          </p:nvPr>
        </p:nvSpPr>
        <p:spPr>
          <a:xfrm>
            <a:off x="421942" y="3125003"/>
            <a:ext cx="3486816" cy="484972"/>
          </a:xfrm>
        </p:spPr>
        <p:txBody>
          <a:bodyPr/>
          <a:lstStyle/>
          <a:p>
            <a:r>
              <a:rPr lang="en-US" sz="4400" dirty="0"/>
              <a:t>Steps</a:t>
            </a:r>
          </a:p>
        </p:txBody>
      </p:sp>
    </p:spTree>
    <p:extLst>
      <p:ext uri="{BB962C8B-B14F-4D97-AF65-F5344CB8AC3E}">
        <p14:creationId xmlns:p14="http://schemas.microsoft.com/office/powerpoint/2010/main" val="2440579855"/>
      </p:ext>
    </p:extLst>
  </p:cSld>
  <p:clrMapOvr>
    <a:masterClrMapping/>
  </p:clrMapOvr>
</p:sld>
</file>

<file path=ppt/theme/theme1.xml><?xml version="1.0" encoding="utf-8"?>
<a:theme xmlns:a="http://schemas.openxmlformats.org/drawingml/2006/main" name="Office Theme">
  <a:themeElements>
    <a:clrScheme name="EDM ">
      <a:dk1>
        <a:srgbClr val="000000"/>
      </a:dk1>
      <a:lt1>
        <a:srgbClr val="FFFFFF"/>
      </a:lt1>
      <a:dk2>
        <a:srgbClr val="070029"/>
      </a:dk2>
      <a:lt2>
        <a:srgbClr val="FFFFFF"/>
      </a:lt2>
      <a:accent1>
        <a:srgbClr val="AF2662"/>
      </a:accent1>
      <a:accent2>
        <a:srgbClr val="070029"/>
      </a:accent2>
      <a:accent3>
        <a:srgbClr val="5DEC7D"/>
      </a:accent3>
      <a:accent4>
        <a:srgbClr val="54F1F1"/>
      </a:accent4>
      <a:accent5>
        <a:srgbClr val="604CB3"/>
      </a:accent5>
      <a:accent6>
        <a:srgbClr val="44A4EC"/>
      </a:accent6>
      <a:hlink>
        <a:srgbClr val="AF2662"/>
      </a:hlink>
      <a:folHlink>
        <a:srgbClr val="5DEC7D"/>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56341386_win32_fixed" id="{9A273A9F-75E5-4420-B4F1-CA4C853792CE}" vid="{47A6181D-EF03-4B04-BBB9-E69A661507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7F3F092-B3DB-46A6-9B39-903C07D9DA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B4906B-650F-42CF-8D9E-73720FF67164}">
  <ds:schemaRefs>
    <ds:schemaRef ds:uri="http://schemas.microsoft.com/sharepoint/v3/contenttype/forms"/>
  </ds:schemaRefs>
</ds:datastoreItem>
</file>

<file path=customXml/itemProps3.xml><?xml version="1.0" encoding="utf-8"?>
<ds:datastoreItem xmlns:ds="http://schemas.openxmlformats.org/officeDocument/2006/customXml" ds:itemID="{691C4151-45CB-4190-B742-D43C649B93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EDM album covers</Template>
  <TotalTime>2022</TotalTime>
  <Words>693</Words>
  <Application>Microsoft Office PowerPoint</Application>
  <PresentationFormat>Custom</PresentationFormat>
  <Paragraphs>60</Paragraphs>
  <Slides>15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Black</vt:lpstr>
      <vt:lpstr>Calibri</vt:lpstr>
      <vt:lpstr>Garamond</vt:lpstr>
      <vt:lpstr>Sagona Book</vt:lpstr>
      <vt:lpstr>Söhne</vt:lpstr>
      <vt:lpstr>Speak Pro</vt:lpstr>
      <vt:lpstr>Times New Roman</vt:lpstr>
      <vt:lpstr>Office Theme</vt:lpstr>
      <vt:lpstr>Sound Frequency Analyzer with LCD and LED Display</vt:lpstr>
      <vt:lpstr>Overview:  The system measures the sound intensity using an analog input, displays the intensity value on an LCD, provides visual feedback through LEDs to indicate the intensity level, and transmits the measured value through UART for additional processing or monitoring.</vt:lpstr>
      <vt:lpstr>Components</vt:lpstr>
      <vt:lpstr>PowerPoint Presentation</vt:lpstr>
      <vt:lpstr>Explanation</vt:lpstr>
      <vt:lpstr>PowerPoint Presentation</vt:lpstr>
      <vt:lpstr>PowerPoint Presentation</vt:lpstr>
      <vt:lpstr>PowerPoint Presentation</vt:lpstr>
      <vt:lpstr>Steps</vt:lpstr>
      <vt:lpstr>PowerPoint Presentation</vt:lpstr>
      <vt:lpstr>PowerPoint Presentation</vt:lpstr>
      <vt:lpstr>Demo</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 Frequency Analyzer with LCD and LED Display</dc:title>
  <dc:creator>Mariam Ayman</dc:creator>
  <cp:lastModifiedBy>Mariam Ayman</cp:lastModifiedBy>
  <cp:revision>8</cp:revision>
  <dcterms:created xsi:type="dcterms:W3CDTF">2023-05-21T08:11:24Z</dcterms:created>
  <dcterms:modified xsi:type="dcterms:W3CDTF">2023-05-22T20:04:29Z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